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79" r:id="rId3"/>
    <p:sldId id="295" r:id="rId4"/>
    <p:sldId id="266" r:id="rId5"/>
    <p:sldId id="267" r:id="rId6"/>
    <p:sldId id="286" r:id="rId7"/>
    <p:sldId id="260" r:id="rId8"/>
    <p:sldId id="290" r:id="rId9"/>
    <p:sldId id="291" r:id="rId10"/>
    <p:sldId id="261" r:id="rId11"/>
    <p:sldId id="311" r:id="rId12"/>
    <p:sldId id="310" r:id="rId13"/>
    <p:sldId id="300" r:id="rId14"/>
    <p:sldId id="293" r:id="rId15"/>
    <p:sldId id="284" r:id="rId16"/>
    <p:sldId id="292" r:id="rId17"/>
    <p:sldId id="258" r:id="rId18"/>
    <p:sldId id="303" r:id="rId19"/>
    <p:sldId id="259" r:id="rId20"/>
    <p:sldId id="277" r:id="rId21"/>
    <p:sldId id="320" r:id="rId22"/>
    <p:sldId id="257" r:id="rId23"/>
    <p:sldId id="319" r:id="rId24"/>
    <p:sldId id="273" r:id="rId25"/>
    <p:sldId id="272" r:id="rId26"/>
    <p:sldId id="271" r:id="rId27"/>
    <p:sldId id="269" r:id="rId28"/>
    <p:sldId id="297" r:id="rId29"/>
    <p:sldId id="304" r:id="rId30"/>
    <p:sldId id="270" r:id="rId31"/>
    <p:sldId id="308" r:id="rId32"/>
    <p:sldId id="312" r:id="rId33"/>
    <p:sldId id="268" r:id="rId34"/>
    <p:sldId id="274" r:id="rId35"/>
    <p:sldId id="275" r:id="rId36"/>
    <p:sldId id="314" r:id="rId37"/>
    <p:sldId id="288" r:id="rId38"/>
    <p:sldId id="265" r:id="rId39"/>
    <p:sldId id="318" r:id="rId40"/>
    <p:sldId id="313" r:id="rId41"/>
    <p:sldId id="307" r:id="rId42"/>
    <p:sldId id="317" r:id="rId43"/>
    <p:sldId id="264" r:id="rId44"/>
    <p:sldId id="306" r:id="rId45"/>
    <p:sldId id="298" r:id="rId46"/>
    <p:sldId id="316" r:id="rId47"/>
    <p:sldId id="322" r:id="rId48"/>
    <p:sldId id="294" r:id="rId49"/>
    <p:sldId id="263" r:id="rId50"/>
    <p:sldId id="285" r:id="rId51"/>
    <p:sldId id="315" r:id="rId52"/>
    <p:sldId id="296" r:id="rId53"/>
    <p:sldId id="287" r:id="rId54"/>
    <p:sldId id="321" r:id="rId55"/>
    <p:sldId id="289" r:id="rId56"/>
    <p:sldId id="30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7" autoAdjust="0"/>
  </p:normalViewPr>
  <p:slideViewPr>
    <p:cSldViewPr>
      <p:cViewPr varScale="1">
        <p:scale>
          <a:sx n="83" d="100"/>
          <a:sy n="83" d="100"/>
        </p:scale>
        <p:origin x="16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Few" userId="2eda610b2107b901" providerId="LiveId" clId="{2E401396-A27F-464E-BA3F-CB689B91C2EF}"/>
    <pc:docChg chg="modSld">
      <pc:chgData name="Janet Few" userId="2eda610b2107b901" providerId="LiveId" clId="{2E401396-A27F-464E-BA3F-CB689B91C2EF}" dt="2022-06-05T07:23:43.873" v="0" actId="1076"/>
      <pc:docMkLst>
        <pc:docMk/>
      </pc:docMkLst>
      <pc:sldChg chg="modSp mod">
        <pc:chgData name="Janet Few" userId="2eda610b2107b901" providerId="LiveId" clId="{2E401396-A27F-464E-BA3F-CB689B91C2EF}" dt="2022-06-05T07:23:43.873" v="0" actId="1076"/>
        <pc:sldMkLst>
          <pc:docMk/>
          <pc:sldMk cId="0" sldId="301"/>
        </pc:sldMkLst>
        <pc:graphicFrameChg chg="mod">
          <ac:chgData name="Janet Few" userId="2eda610b2107b901" providerId="LiveId" clId="{2E401396-A27F-464E-BA3F-CB689B91C2EF}" dt="2022-06-05T07:23:43.873" v="0" actId="1076"/>
          <ac:graphicFrameMkLst>
            <pc:docMk/>
            <pc:sldMk cId="0" sldId="301"/>
            <ac:graphicFrameMk id="90115"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6F30B1-D016-4F2C-AC94-F8C90C11E765}" type="doc">
      <dgm:prSet loTypeId="urn:microsoft.com/office/officeart/2005/8/layout/hierarchy1" loCatId="hierarchy" qsTypeId="urn:microsoft.com/office/officeart/2005/8/quickstyle/simple3" qsCatId="simple" csTypeId="urn:microsoft.com/office/officeart/2005/8/colors/accent0_1" csCatId="mainScheme" phldr="1"/>
      <dgm:spPr/>
      <dgm:t>
        <a:bodyPr/>
        <a:lstStyle/>
        <a:p>
          <a:endParaRPr lang="en-NZ"/>
        </a:p>
      </dgm:t>
    </dgm:pt>
    <dgm:pt modelId="{9DA8095C-B13D-4301-AB43-0DA3A24461CD}">
      <dgm:prSet phldrT="[Text]"/>
      <dgm:spPr/>
      <dgm:t>
        <a:bodyPr/>
        <a:lstStyle/>
        <a:p>
          <a:r>
            <a:rPr lang="en-NZ" dirty="0"/>
            <a:t>Captain James Braund</a:t>
          </a:r>
        </a:p>
      </dgm:t>
    </dgm:pt>
    <dgm:pt modelId="{70CA769C-E5B9-42C1-A9F2-3843DA1EFC0B}" type="parTrans" cxnId="{BC5F5106-689F-415A-935B-F8D65092A8B7}">
      <dgm:prSet/>
      <dgm:spPr/>
      <dgm:t>
        <a:bodyPr/>
        <a:lstStyle/>
        <a:p>
          <a:endParaRPr lang="en-NZ" dirty="0"/>
        </a:p>
      </dgm:t>
    </dgm:pt>
    <dgm:pt modelId="{D8F3F267-CEC2-4895-90F1-FE33CE9D17C5}" type="sibTrans" cxnId="{BC5F5106-689F-415A-935B-F8D65092A8B7}">
      <dgm:prSet/>
      <dgm:spPr/>
      <dgm:t>
        <a:bodyPr/>
        <a:lstStyle/>
        <a:p>
          <a:endParaRPr lang="en-NZ"/>
        </a:p>
      </dgm:t>
    </dgm:pt>
    <dgm:pt modelId="{DB6B639A-9CBC-48B8-8360-99F1527F82C0}">
      <dgm:prSet phldrT="[Text]"/>
      <dgm:spPr/>
      <dgm:t>
        <a:bodyPr/>
        <a:lstStyle/>
        <a:p>
          <a:r>
            <a:rPr lang="en-NZ" dirty="0"/>
            <a:t>Married (2): Mary Horne</a:t>
          </a:r>
        </a:p>
      </dgm:t>
    </dgm:pt>
    <dgm:pt modelId="{EE02E8A1-6371-4C84-9C25-5D66D60C1E04}" type="parTrans" cxnId="{F8E5E55F-7539-441B-AE23-71D3AB75419C}">
      <dgm:prSet/>
      <dgm:spPr/>
      <dgm:t>
        <a:bodyPr/>
        <a:lstStyle/>
        <a:p>
          <a:endParaRPr lang="en-NZ" dirty="0"/>
        </a:p>
      </dgm:t>
    </dgm:pt>
    <dgm:pt modelId="{91056172-A5DA-46B4-B9FF-745BC23D508D}" type="sibTrans" cxnId="{F8E5E55F-7539-441B-AE23-71D3AB75419C}">
      <dgm:prSet/>
      <dgm:spPr/>
      <dgm:t>
        <a:bodyPr/>
        <a:lstStyle/>
        <a:p>
          <a:endParaRPr lang="en-NZ"/>
        </a:p>
      </dgm:t>
    </dgm:pt>
    <dgm:pt modelId="{112A255D-A190-48E8-97CA-FDE49807B5F5}">
      <dgm:prSet phldrT="[Text]"/>
      <dgm:spPr/>
      <dgm:t>
        <a:bodyPr/>
        <a:lstStyle/>
        <a:p>
          <a:r>
            <a:rPr lang="en-NZ" dirty="0"/>
            <a:t>Mary Ellen</a:t>
          </a:r>
        </a:p>
      </dgm:t>
    </dgm:pt>
    <dgm:pt modelId="{A98D914B-A159-45EB-8F87-9DD03E97C8B5}" type="parTrans" cxnId="{BB858C4C-FADD-44CC-ACF1-CD42CF9C0187}">
      <dgm:prSet/>
      <dgm:spPr/>
      <dgm:t>
        <a:bodyPr/>
        <a:lstStyle/>
        <a:p>
          <a:endParaRPr lang="en-NZ" dirty="0"/>
        </a:p>
      </dgm:t>
    </dgm:pt>
    <dgm:pt modelId="{777E5D3F-5BDD-451F-9FF7-35742D0F0AFE}" type="sibTrans" cxnId="{BB858C4C-FADD-44CC-ACF1-CD42CF9C0187}">
      <dgm:prSet/>
      <dgm:spPr/>
      <dgm:t>
        <a:bodyPr/>
        <a:lstStyle/>
        <a:p>
          <a:endParaRPr lang="en-NZ"/>
        </a:p>
      </dgm:t>
    </dgm:pt>
    <dgm:pt modelId="{BAD9B96B-B9F6-436B-AE4F-C5258048CAC5}">
      <dgm:prSet phldrT="[Text]"/>
      <dgm:spPr/>
      <dgm:t>
        <a:bodyPr/>
        <a:lstStyle/>
        <a:p>
          <a:r>
            <a:rPr lang="en-NZ" dirty="0"/>
            <a:t>Joseph Norman</a:t>
          </a:r>
        </a:p>
      </dgm:t>
    </dgm:pt>
    <dgm:pt modelId="{B5EF9FB9-CEBF-4A9E-AD14-4405E7A4CE36}" type="parTrans" cxnId="{28B491E4-8CF2-46CF-BC7D-47C9C2BF5015}">
      <dgm:prSet/>
      <dgm:spPr/>
      <dgm:t>
        <a:bodyPr/>
        <a:lstStyle/>
        <a:p>
          <a:endParaRPr lang="en-NZ" dirty="0"/>
        </a:p>
      </dgm:t>
    </dgm:pt>
    <dgm:pt modelId="{74E42D70-6781-4680-AFBB-45E88D9F4CAC}" type="sibTrans" cxnId="{28B491E4-8CF2-46CF-BC7D-47C9C2BF5015}">
      <dgm:prSet/>
      <dgm:spPr/>
      <dgm:t>
        <a:bodyPr/>
        <a:lstStyle/>
        <a:p>
          <a:endParaRPr lang="en-NZ"/>
        </a:p>
      </dgm:t>
    </dgm:pt>
    <dgm:pt modelId="{946B7B6F-CF3D-4B3F-9250-B9BFB62C37AF}">
      <dgm:prSet phldrT="[Text]"/>
      <dgm:spPr/>
      <dgm:t>
        <a:bodyPr/>
        <a:lstStyle/>
        <a:p>
          <a:r>
            <a:rPr lang="en-NZ" dirty="0"/>
            <a:t>Married (1): Mary Dennett </a:t>
          </a:r>
        </a:p>
      </dgm:t>
    </dgm:pt>
    <dgm:pt modelId="{01A15C08-3FDE-4606-9830-D741679FAF35}" type="parTrans" cxnId="{3251EA30-E525-4691-AC0E-9B928B8945ED}">
      <dgm:prSet/>
      <dgm:spPr/>
      <dgm:t>
        <a:bodyPr/>
        <a:lstStyle/>
        <a:p>
          <a:endParaRPr lang="en-NZ" dirty="0"/>
        </a:p>
      </dgm:t>
    </dgm:pt>
    <dgm:pt modelId="{CFACB761-9FD5-4A8E-AFBD-001FA84C7730}" type="sibTrans" cxnId="{3251EA30-E525-4691-AC0E-9B928B8945ED}">
      <dgm:prSet/>
      <dgm:spPr/>
      <dgm:t>
        <a:bodyPr/>
        <a:lstStyle/>
        <a:p>
          <a:endParaRPr lang="en-NZ"/>
        </a:p>
      </dgm:t>
    </dgm:pt>
    <dgm:pt modelId="{162603BB-F831-4764-87F9-2D2F40C7C92B}">
      <dgm:prSet/>
      <dgm:spPr/>
      <dgm:t>
        <a:bodyPr/>
        <a:lstStyle/>
        <a:p>
          <a:r>
            <a:rPr lang="en-NZ" dirty="0"/>
            <a:t>Mary Matilda (Minnie)</a:t>
          </a:r>
        </a:p>
      </dgm:t>
    </dgm:pt>
    <dgm:pt modelId="{7D7E6561-26A8-40A9-8709-CB0B8B315602}" type="parTrans" cxnId="{12E5A481-FFBC-477B-B71E-F2AEDF8F8664}">
      <dgm:prSet/>
      <dgm:spPr/>
      <dgm:t>
        <a:bodyPr/>
        <a:lstStyle/>
        <a:p>
          <a:endParaRPr lang="en-NZ" dirty="0"/>
        </a:p>
      </dgm:t>
    </dgm:pt>
    <dgm:pt modelId="{01BEFE2F-566E-404A-920E-9131830269E7}" type="sibTrans" cxnId="{12E5A481-FFBC-477B-B71E-F2AEDF8F8664}">
      <dgm:prSet/>
      <dgm:spPr/>
      <dgm:t>
        <a:bodyPr/>
        <a:lstStyle/>
        <a:p>
          <a:endParaRPr lang="en-NZ"/>
        </a:p>
      </dgm:t>
    </dgm:pt>
    <dgm:pt modelId="{A3AEF3E4-CEB6-4803-9D83-AC35193283AF}">
      <dgm:prSet/>
      <dgm:spPr/>
      <dgm:t>
        <a:bodyPr/>
        <a:lstStyle/>
        <a:p>
          <a:r>
            <a:rPr lang="en-NZ" dirty="0"/>
            <a:t>Robert</a:t>
          </a:r>
        </a:p>
      </dgm:t>
    </dgm:pt>
    <dgm:pt modelId="{FF583BE9-3446-4B68-ACB4-C8E7D1BBE151}" type="parTrans" cxnId="{A15BA650-E1A4-42DD-9ADB-9D501ACE247B}">
      <dgm:prSet/>
      <dgm:spPr/>
      <dgm:t>
        <a:bodyPr/>
        <a:lstStyle/>
        <a:p>
          <a:endParaRPr lang="en-NZ" dirty="0"/>
        </a:p>
      </dgm:t>
    </dgm:pt>
    <dgm:pt modelId="{F299B9A4-7A0C-4678-B56B-FAFB887C784C}" type="sibTrans" cxnId="{A15BA650-E1A4-42DD-9ADB-9D501ACE247B}">
      <dgm:prSet/>
      <dgm:spPr/>
      <dgm:t>
        <a:bodyPr/>
        <a:lstStyle/>
        <a:p>
          <a:endParaRPr lang="en-NZ"/>
        </a:p>
      </dgm:t>
    </dgm:pt>
    <dgm:pt modelId="{F6B130F0-70B0-4000-913B-0D337DF88EAE}">
      <dgm:prSet/>
      <dgm:spPr/>
      <dgm:t>
        <a:bodyPr/>
        <a:lstStyle/>
        <a:p>
          <a:r>
            <a:rPr lang="en-NZ" dirty="0"/>
            <a:t>Albert Edwin (Alby)</a:t>
          </a:r>
        </a:p>
      </dgm:t>
    </dgm:pt>
    <dgm:pt modelId="{BF2EEB7B-06D7-42F1-8D02-3CDFC5E1307D}" type="parTrans" cxnId="{3F787EC9-0563-47B4-A5ED-6CA9354C0E4B}">
      <dgm:prSet/>
      <dgm:spPr/>
      <dgm:t>
        <a:bodyPr/>
        <a:lstStyle/>
        <a:p>
          <a:endParaRPr lang="en-NZ" dirty="0"/>
        </a:p>
      </dgm:t>
    </dgm:pt>
    <dgm:pt modelId="{F25EC3F0-B99F-463A-92F1-471134EA929E}" type="sibTrans" cxnId="{3F787EC9-0563-47B4-A5ED-6CA9354C0E4B}">
      <dgm:prSet/>
      <dgm:spPr/>
      <dgm:t>
        <a:bodyPr/>
        <a:lstStyle/>
        <a:p>
          <a:endParaRPr lang="en-NZ"/>
        </a:p>
      </dgm:t>
    </dgm:pt>
    <dgm:pt modelId="{03995E2E-4B06-4C73-9425-BD8B05355F18}">
      <dgm:prSet/>
      <dgm:spPr/>
      <dgm:t>
        <a:bodyPr/>
        <a:lstStyle/>
        <a:p>
          <a:r>
            <a:rPr lang="en-NZ" dirty="0"/>
            <a:t>James (Jim)</a:t>
          </a:r>
        </a:p>
      </dgm:t>
    </dgm:pt>
    <dgm:pt modelId="{06FDCD71-48C0-458B-9528-E461023E589B}" type="parTrans" cxnId="{D2B4EEFA-6876-4558-B0AB-17DE03687FAB}">
      <dgm:prSet/>
      <dgm:spPr/>
      <dgm:t>
        <a:bodyPr/>
        <a:lstStyle/>
        <a:p>
          <a:endParaRPr lang="en-NZ" dirty="0"/>
        </a:p>
      </dgm:t>
    </dgm:pt>
    <dgm:pt modelId="{753BC0BB-41C3-4800-ABED-8AEEC134626B}" type="sibTrans" cxnId="{D2B4EEFA-6876-4558-B0AB-17DE03687FAB}">
      <dgm:prSet/>
      <dgm:spPr/>
      <dgm:t>
        <a:bodyPr/>
        <a:lstStyle/>
        <a:p>
          <a:endParaRPr lang="en-NZ"/>
        </a:p>
      </dgm:t>
    </dgm:pt>
    <dgm:pt modelId="{B1FC6E27-322B-4C7D-A229-573DB7ACDD84}">
      <dgm:prSet/>
      <dgm:spPr/>
      <dgm:t>
        <a:bodyPr/>
        <a:lstStyle/>
        <a:p>
          <a:r>
            <a:rPr lang="en-NZ" dirty="0"/>
            <a:t>William  James (Australia)</a:t>
          </a:r>
        </a:p>
      </dgm:t>
    </dgm:pt>
    <dgm:pt modelId="{D6E754E0-D0DE-480C-8033-AA877A6A8FA7}" type="parTrans" cxnId="{3E5F4ABF-F9C4-4098-9A53-E2C9EBE407BE}">
      <dgm:prSet/>
      <dgm:spPr/>
      <dgm:t>
        <a:bodyPr/>
        <a:lstStyle/>
        <a:p>
          <a:endParaRPr lang="en-NZ" dirty="0"/>
        </a:p>
      </dgm:t>
    </dgm:pt>
    <dgm:pt modelId="{4589ED45-87F0-4862-BCE8-D537AD5ED807}" type="sibTrans" cxnId="{3E5F4ABF-F9C4-4098-9A53-E2C9EBE407BE}">
      <dgm:prSet/>
      <dgm:spPr/>
      <dgm:t>
        <a:bodyPr/>
        <a:lstStyle/>
        <a:p>
          <a:endParaRPr lang="en-NZ"/>
        </a:p>
      </dgm:t>
    </dgm:pt>
    <dgm:pt modelId="{BCF22C33-A725-4E85-86AA-D46763E27F20}">
      <dgm:prSet/>
      <dgm:spPr/>
      <dgm:t>
        <a:bodyPr/>
        <a:lstStyle/>
        <a:p>
          <a:r>
            <a:rPr lang="en-NZ" dirty="0"/>
            <a:t>Phoebe Elizabeth</a:t>
          </a:r>
        </a:p>
      </dgm:t>
    </dgm:pt>
    <dgm:pt modelId="{9DE4C5A8-D3DA-4CCE-9F6A-5EEF9E9AC3B4}" type="parTrans" cxnId="{A22F3791-43CB-4BB3-9CF8-0407EDB2C94F}">
      <dgm:prSet/>
      <dgm:spPr/>
      <dgm:t>
        <a:bodyPr/>
        <a:lstStyle/>
        <a:p>
          <a:endParaRPr lang="en-NZ" dirty="0"/>
        </a:p>
      </dgm:t>
    </dgm:pt>
    <dgm:pt modelId="{67690150-16E2-457B-A265-DA577294D985}" type="sibTrans" cxnId="{A22F3791-43CB-4BB3-9CF8-0407EDB2C94F}">
      <dgm:prSet/>
      <dgm:spPr/>
      <dgm:t>
        <a:bodyPr/>
        <a:lstStyle/>
        <a:p>
          <a:endParaRPr lang="en-NZ"/>
        </a:p>
      </dgm:t>
    </dgm:pt>
    <dgm:pt modelId="{82F0CE73-A0F7-419A-B313-B8EB3C9166FC}">
      <dgm:prSet/>
      <dgm:spPr/>
      <dgm:t>
        <a:bodyPr/>
        <a:lstStyle/>
        <a:p>
          <a:r>
            <a:rPr lang="en-NZ" dirty="0"/>
            <a:t>MM</a:t>
          </a:r>
        </a:p>
      </dgm:t>
    </dgm:pt>
    <dgm:pt modelId="{EB6580FA-93F9-41F3-ADD5-F9CAC1E1E15D}" type="parTrans" cxnId="{AC5EF4A8-C7F0-47E4-876D-DC504DE07163}">
      <dgm:prSet/>
      <dgm:spPr/>
      <dgm:t>
        <a:bodyPr/>
        <a:lstStyle/>
        <a:p>
          <a:endParaRPr lang="en-NZ" dirty="0"/>
        </a:p>
      </dgm:t>
    </dgm:pt>
    <dgm:pt modelId="{C8322273-F027-4176-A676-E499CC89BA08}" type="sibTrans" cxnId="{AC5EF4A8-C7F0-47E4-876D-DC504DE07163}">
      <dgm:prSet/>
      <dgm:spPr/>
      <dgm:t>
        <a:bodyPr/>
        <a:lstStyle/>
        <a:p>
          <a:endParaRPr lang="en-NZ"/>
        </a:p>
      </dgm:t>
    </dgm:pt>
    <dgm:pt modelId="{FAD45EC6-FF6B-41FF-BBFE-D4EB967C25F9}">
      <dgm:prSet/>
      <dgm:spPr/>
      <dgm:t>
        <a:bodyPr/>
        <a:lstStyle/>
        <a:p>
          <a:r>
            <a:rPr lang="en-NZ" dirty="0"/>
            <a:t>Alice Maud Mary</a:t>
          </a:r>
        </a:p>
      </dgm:t>
    </dgm:pt>
    <dgm:pt modelId="{F54B842A-B5BA-4902-85F5-CFFDD101435D}" type="parTrans" cxnId="{765D2DC9-A5FD-494D-ACFD-78772FCE17E3}">
      <dgm:prSet/>
      <dgm:spPr/>
      <dgm:t>
        <a:bodyPr/>
        <a:lstStyle/>
        <a:p>
          <a:endParaRPr lang="en-NZ" dirty="0"/>
        </a:p>
      </dgm:t>
    </dgm:pt>
    <dgm:pt modelId="{0E629333-9D84-45F0-A830-9A7E6EA1B237}" type="sibTrans" cxnId="{765D2DC9-A5FD-494D-ACFD-78772FCE17E3}">
      <dgm:prSet/>
      <dgm:spPr/>
      <dgm:t>
        <a:bodyPr/>
        <a:lstStyle/>
        <a:p>
          <a:endParaRPr lang="en-NZ"/>
        </a:p>
      </dgm:t>
    </dgm:pt>
    <dgm:pt modelId="{8A08BE76-E738-48AA-B863-7FFF7A63DD70}">
      <dgm:prSet/>
      <dgm:spPr/>
      <dgm:t>
        <a:bodyPr/>
        <a:lstStyle/>
        <a:p>
          <a:r>
            <a:rPr lang="en-NZ" dirty="0"/>
            <a:t>George Dennett </a:t>
          </a:r>
        </a:p>
        <a:p>
          <a:r>
            <a:rPr lang="en-NZ" dirty="0"/>
            <a:t>(New Plymouth)</a:t>
          </a:r>
        </a:p>
      </dgm:t>
    </dgm:pt>
    <dgm:pt modelId="{FFDA28F6-FB72-4302-B182-04F99959C2EE}" type="parTrans" cxnId="{1B6FBF8D-342A-425E-88C0-43D9349C1D8B}">
      <dgm:prSet/>
      <dgm:spPr/>
      <dgm:t>
        <a:bodyPr/>
        <a:lstStyle/>
        <a:p>
          <a:endParaRPr lang="en-NZ" dirty="0"/>
        </a:p>
      </dgm:t>
    </dgm:pt>
    <dgm:pt modelId="{F182A356-19F1-4A97-91CA-120695ED8CCE}" type="sibTrans" cxnId="{1B6FBF8D-342A-425E-88C0-43D9349C1D8B}">
      <dgm:prSet/>
      <dgm:spPr/>
      <dgm:t>
        <a:bodyPr/>
        <a:lstStyle/>
        <a:p>
          <a:endParaRPr lang="en-NZ"/>
        </a:p>
      </dgm:t>
    </dgm:pt>
    <dgm:pt modelId="{41276B17-CD99-49E0-8709-89DF52BE33F3}">
      <dgm:prSet/>
      <dgm:spPr/>
      <dgm:t>
        <a:bodyPr/>
        <a:lstStyle/>
        <a:p>
          <a:r>
            <a:rPr lang="en-NZ" dirty="0"/>
            <a:t>Married:</a:t>
          </a:r>
        </a:p>
        <a:p>
          <a:r>
            <a:rPr lang="en-NZ" dirty="0"/>
            <a:t> Alice Tunbridge</a:t>
          </a:r>
        </a:p>
      </dgm:t>
    </dgm:pt>
    <dgm:pt modelId="{3E80C8ED-0B1A-4EE7-B24E-F18BCEC9EB4A}" type="parTrans" cxnId="{0CA4E997-C93E-420A-AB8B-AE0D13051EF6}">
      <dgm:prSet/>
      <dgm:spPr/>
      <dgm:t>
        <a:bodyPr/>
        <a:lstStyle/>
        <a:p>
          <a:endParaRPr lang="en-NZ" dirty="0"/>
        </a:p>
      </dgm:t>
    </dgm:pt>
    <dgm:pt modelId="{46FB59B1-4E80-4A40-85A0-4FCFA9806FF5}" type="sibTrans" cxnId="{0CA4E997-C93E-420A-AB8B-AE0D13051EF6}">
      <dgm:prSet/>
      <dgm:spPr/>
      <dgm:t>
        <a:bodyPr/>
        <a:lstStyle/>
        <a:p>
          <a:endParaRPr lang="en-NZ"/>
        </a:p>
      </dgm:t>
    </dgm:pt>
    <dgm:pt modelId="{4BBCEF68-AEB9-4000-B906-FF4657D03F49}">
      <dgm:prSet/>
      <dgm:spPr/>
      <dgm:t>
        <a:bodyPr/>
        <a:lstStyle/>
        <a:p>
          <a:r>
            <a:rPr lang="en-NZ" dirty="0"/>
            <a:t>Zeta</a:t>
          </a:r>
        </a:p>
        <a:p>
          <a:r>
            <a:rPr lang="en-NZ" dirty="0"/>
            <a:t>Gladys </a:t>
          </a:r>
        </a:p>
        <a:p>
          <a:r>
            <a:rPr lang="en-NZ" dirty="0"/>
            <a:t>Alma</a:t>
          </a:r>
        </a:p>
      </dgm:t>
    </dgm:pt>
    <dgm:pt modelId="{212551D4-71B0-441F-9179-9CD04017EF7C}" type="parTrans" cxnId="{616DD199-6B4E-4F4A-8407-8403DABF4265}">
      <dgm:prSet/>
      <dgm:spPr/>
      <dgm:t>
        <a:bodyPr/>
        <a:lstStyle/>
        <a:p>
          <a:endParaRPr lang="en-NZ" dirty="0"/>
        </a:p>
      </dgm:t>
    </dgm:pt>
    <dgm:pt modelId="{1AA7518E-1160-4333-9524-E5AB22084AF5}" type="sibTrans" cxnId="{616DD199-6B4E-4F4A-8407-8403DABF4265}">
      <dgm:prSet/>
      <dgm:spPr/>
      <dgm:t>
        <a:bodyPr/>
        <a:lstStyle/>
        <a:p>
          <a:endParaRPr lang="en-NZ"/>
        </a:p>
      </dgm:t>
    </dgm:pt>
    <dgm:pt modelId="{5AED30FD-F6C8-4E44-A0AC-C6F42194DA4B}">
      <dgm:prSet/>
      <dgm:spPr/>
      <dgm:t>
        <a:bodyPr/>
        <a:lstStyle/>
        <a:p>
          <a:r>
            <a:rPr lang="en-NZ" dirty="0"/>
            <a:t>Married:</a:t>
          </a:r>
        </a:p>
        <a:p>
          <a:r>
            <a:rPr lang="en-NZ" dirty="0"/>
            <a:t>Elizabeth Ella Snook</a:t>
          </a:r>
        </a:p>
      </dgm:t>
    </dgm:pt>
    <dgm:pt modelId="{22FF3208-51F9-4D80-B79F-14FD8359EC75}" type="parTrans" cxnId="{2B1C1A18-5E24-48AF-8945-4B22F06BD908}">
      <dgm:prSet/>
      <dgm:spPr/>
      <dgm:t>
        <a:bodyPr/>
        <a:lstStyle/>
        <a:p>
          <a:endParaRPr lang="en-NZ" dirty="0"/>
        </a:p>
      </dgm:t>
    </dgm:pt>
    <dgm:pt modelId="{5DA1669E-4F49-484A-9910-5B40403F3438}" type="sibTrans" cxnId="{2B1C1A18-5E24-48AF-8945-4B22F06BD908}">
      <dgm:prSet/>
      <dgm:spPr/>
      <dgm:t>
        <a:bodyPr/>
        <a:lstStyle/>
        <a:p>
          <a:endParaRPr lang="en-NZ"/>
        </a:p>
      </dgm:t>
    </dgm:pt>
    <dgm:pt modelId="{BDB8E547-AE2A-4402-8020-AB367B4C3E5E}">
      <dgm:prSet/>
      <dgm:spPr/>
      <dgm:t>
        <a:bodyPr/>
        <a:lstStyle/>
        <a:p>
          <a:r>
            <a:rPr lang="en-NZ" dirty="0"/>
            <a:t>Norma</a:t>
          </a:r>
        </a:p>
        <a:p>
          <a:r>
            <a:rPr lang="en-NZ" dirty="0"/>
            <a:t>Laurence</a:t>
          </a:r>
        </a:p>
        <a:p>
          <a:r>
            <a:rPr lang="en-NZ" dirty="0"/>
            <a:t>Joseph</a:t>
          </a:r>
        </a:p>
      </dgm:t>
    </dgm:pt>
    <dgm:pt modelId="{8EBF2CD6-66AD-44AA-8483-7BB1C17A8B70}" type="parTrans" cxnId="{46209E9D-D781-4696-A6B1-F3A32B4066CD}">
      <dgm:prSet/>
      <dgm:spPr/>
      <dgm:t>
        <a:bodyPr/>
        <a:lstStyle/>
        <a:p>
          <a:endParaRPr lang="en-NZ" dirty="0"/>
        </a:p>
      </dgm:t>
    </dgm:pt>
    <dgm:pt modelId="{16DAAA23-22BF-41DC-84C7-0D5D2134649A}" type="sibTrans" cxnId="{46209E9D-D781-4696-A6B1-F3A32B4066CD}">
      <dgm:prSet/>
      <dgm:spPr/>
      <dgm:t>
        <a:bodyPr/>
        <a:lstStyle/>
        <a:p>
          <a:endParaRPr lang="en-NZ"/>
        </a:p>
      </dgm:t>
    </dgm:pt>
    <dgm:pt modelId="{76ADFB47-AF98-4DFA-B5B5-812BD4206793}">
      <dgm:prSet/>
      <dgm:spPr/>
      <dgm:t>
        <a:bodyPr/>
        <a:lstStyle/>
        <a:p>
          <a:r>
            <a:rPr lang="en-NZ" dirty="0"/>
            <a:t>Drowned </a:t>
          </a:r>
        </a:p>
        <a:p>
          <a:r>
            <a:rPr lang="en-NZ" dirty="0"/>
            <a:t>Age 3 years</a:t>
          </a:r>
        </a:p>
      </dgm:t>
    </dgm:pt>
    <dgm:pt modelId="{D4E35CFF-0406-49AD-8CDF-992482D00DCA}" type="parTrans" cxnId="{F33BD55F-A770-4A92-BFB9-BC1E0D0BD6C5}">
      <dgm:prSet/>
      <dgm:spPr/>
      <dgm:t>
        <a:bodyPr/>
        <a:lstStyle/>
        <a:p>
          <a:endParaRPr lang="en-NZ" dirty="0"/>
        </a:p>
      </dgm:t>
    </dgm:pt>
    <dgm:pt modelId="{9A775264-442B-4E14-85F9-6789F9E3B1B0}" type="sibTrans" cxnId="{F33BD55F-A770-4A92-BFB9-BC1E0D0BD6C5}">
      <dgm:prSet/>
      <dgm:spPr/>
      <dgm:t>
        <a:bodyPr/>
        <a:lstStyle/>
        <a:p>
          <a:endParaRPr lang="en-NZ"/>
        </a:p>
      </dgm:t>
    </dgm:pt>
    <dgm:pt modelId="{3CD32CD1-7A9F-46FB-9BE0-911D556AC5F2}">
      <dgm:prSet/>
      <dgm:spPr/>
      <dgm:t>
        <a:bodyPr/>
        <a:lstStyle/>
        <a:p>
          <a:r>
            <a:rPr lang="en-NZ" dirty="0"/>
            <a:t>Died</a:t>
          </a:r>
        </a:p>
        <a:p>
          <a:r>
            <a:rPr lang="en-NZ" dirty="0"/>
            <a:t>Age 3 1/2 months</a:t>
          </a:r>
        </a:p>
      </dgm:t>
    </dgm:pt>
    <dgm:pt modelId="{C811C608-7D84-4D36-B617-8356BC552392}" type="parTrans" cxnId="{06EDE299-D692-46FD-AC43-713929916A6D}">
      <dgm:prSet/>
      <dgm:spPr/>
      <dgm:t>
        <a:bodyPr/>
        <a:lstStyle/>
        <a:p>
          <a:endParaRPr lang="en-NZ" dirty="0"/>
        </a:p>
      </dgm:t>
    </dgm:pt>
    <dgm:pt modelId="{5B521FBA-DE45-41BB-BB95-DA476D30C87F}" type="sibTrans" cxnId="{06EDE299-D692-46FD-AC43-713929916A6D}">
      <dgm:prSet/>
      <dgm:spPr/>
      <dgm:t>
        <a:bodyPr/>
        <a:lstStyle/>
        <a:p>
          <a:endParaRPr lang="en-NZ"/>
        </a:p>
      </dgm:t>
    </dgm:pt>
    <dgm:pt modelId="{BC96EB8E-2DE0-47F2-8D9A-F3313708CBD6}">
      <dgm:prSet/>
      <dgm:spPr/>
      <dgm:t>
        <a:bodyPr/>
        <a:lstStyle/>
        <a:p>
          <a:r>
            <a:rPr lang="en-NZ" dirty="0"/>
            <a:t>Married</a:t>
          </a:r>
        </a:p>
        <a:p>
          <a:r>
            <a:rPr lang="en-NZ" dirty="0"/>
            <a:t>Eleanor Mary Boulter (Nell)</a:t>
          </a:r>
        </a:p>
      </dgm:t>
    </dgm:pt>
    <dgm:pt modelId="{22BDE4E8-B24E-4363-870B-32367E100C22}" type="parTrans" cxnId="{319DA790-D326-4CEE-8137-B8928BEF80F9}">
      <dgm:prSet/>
      <dgm:spPr/>
      <dgm:t>
        <a:bodyPr/>
        <a:lstStyle/>
        <a:p>
          <a:endParaRPr lang="en-NZ" dirty="0"/>
        </a:p>
      </dgm:t>
    </dgm:pt>
    <dgm:pt modelId="{687649E7-EC8C-4ADC-B908-B3314CB2F460}" type="sibTrans" cxnId="{319DA790-D326-4CEE-8137-B8928BEF80F9}">
      <dgm:prSet/>
      <dgm:spPr/>
      <dgm:t>
        <a:bodyPr/>
        <a:lstStyle/>
        <a:p>
          <a:endParaRPr lang="en-NZ"/>
        </a:p>
      </dgm:t>
    </dgm:pt>
    <dgm:pt modelId="{3A7C28AC-EDAC-4717-97A5-EB62DCB8129F}">
      <dgm:prSet/>
      <dgm:spPr/>
      <dgm:t>
        <a:bodyPr/>
        <a:lstStyle/>
        <a:p>
          <a:r>
            <a:rPr lang="en-NZ" dirty="0"/>
            <a:t>Leonard</a:t>
          </a:r>
        </a:p>
        <a:p>
          <a:r>
            <a:rPr lang="en-NZ" dirty="0"/>
            <a:t>Thetis</a:t>
          </a:r>
        </a:p>
        <a:p>
          <a:r>
            <a:rPr lang="en-NZ" dirty="0"/>
            <a:t>Mavis</a:t>
          </a:r>
        </a:p>
        <a:p>
          <a:r>
            <a:rPr lang="en-NZ" dirty="0"/>
            <a:t>Beryl</a:t>
          </a:r>
        </a:p>
        <a:p>
          <a:r>
            <a:rPr lang="en-NZ" dirty="0"/>
            <a:t>Owen</a:t>
          </a:r>
        </a:p>
      </dgm:t>
    </dgm:pt>
    <dgm:pt modelId="{F191EC1F-74D6-405B-A3B8-883BEB5A9C4A}" type="parTrans" cxnId="{7D11BA09-4C25-42BA-97C9-F6D325398E7D}">
      <dgm:prSet/>
      <dgm:spPr/>
      <dgm:t>
        <a:bodyPr/>
        <a:lstStyle/>
        <a:p>
          <a:endParaRPr lang="en-NZ" dirty="0"/>
        </a:p>
      </dgm:t>
    </dgm:pt>
    <dgm:pt modelId="{85D40948-968B-439E-AA8B-62C2329DB52A}" type="sibTrans" cxnId="{7D11BA09-4C25-42BA-97C9-F6D325398E7D}">
      <dgm:prSet/>
      <dgm:spPr/>
      <dgm:t>
        <a:bodyPr/>
        <a:lstStyle/>
        <a:p>
          <a:endParaRPr lang="en-NZ"/>
        </a:p>
      </dgm:t>
    </dgm:pt>
    <dgm:pt modelId="{5DB9CDC4-348F-41B6-A890-E0D58959FC11}">
      <dgm:prSet/>
      <dgm:spPr/>
      <dgm:t>
        <a:bodyPr/>
        <a:lstStyle/>
        <a:p>
          <a:r>
            <a:rPr lang="en-NZ" dirty="0"/>
            <a:t>Married:</a:t>
          </a:r>
        </a:p>
        <a:p>
          <a:r>
            <a:rPr lang="en-NZ" dirty="0"/>
            <a:t>Mary Lillian</a:t>
          </a:r>
        </a:p>
      </dgm:t>
    </dgm:pt>
    <dgm:pt modelId="{B7256540-C36A-4895-8B84-19E930E76D8C}" type="parTrans" cxnId="{676C9690-1B66-4837-9D93-5AB44740DFA5}">
      <dgm:prSet/>
      <dgm:spPr/>
      <dgm:t>
        <a:bodyPr/>
        <a:lstStyle/>
        <a:p>
          <a:endParaRPr lang="en-NZ" dirty="0"/>
        </a:p>
      </dgm:t>
    </dgm:pt>
    <dgm:pt modelId="{516EDC34-2D34-48E4-BC55-D2A6E89C2267}" type="sibTrans" cxnId="{676C9690-1B66-4837-9D93-5AB44740DFA5}">
      <dgm:prSet/>
      <dgm:spPr/>
      <dgm:t>
        <a:bodyPr/>
        <a:lstStyle/>
        <a:p>
          <a:endParaRPr lang="en-NZ"/>
        </a:p>
      </dgm:t>
    </dgm:pt>
    <dgm:pt modelId="{17B944DF-FD93-4711-A008-7C25F7B433AF}">
      <dgm:prSet/>
      <dgm:spPr/>
      <dgm:t>
        <a:bodyPr/>
        <a:lstStyle/>
        <a:p>
          <a:r>
            <a:rPr lang="en-NZ" dirty="0"/>
            <a:t>Mary Ellen</a:t>
          </a:r>
        </a:p>
        <a:p>
          <a:r>
            <a:rPr lang="en-NZ" dirty="0"/>
            <a:t>Lillian Stuart (Dickie)</a:t>
          </a:r>
        </a:p>
        <a:p>
          <a:r>
            <a:rPr lang="en-NZ" dirty="0"/>
            <a:t>Muriel </a:t>
          </a:r>
        </a:p>
      </dgm:t>
    </dgm:pt>
    <dgm:pt modelId="{04E143C8-437C-4024-8EE2-2FAC109A8880}" type="parTrans" cxnId="{7C26C6EF-60F4-4843-BEFE-9287B8D14E32}">
      <dgm:prSet/>
      <dgm:spPr/>
      <dgm:t>
        <a:bodyPr/>
        <a:lstStyle/>
        <a:p>
          <a:endParaRPr lang="en-NZ" dirty="0"/>
        </a:p>
      </dgm:t>
    </dgm:pt>
    <dgm:pt modelId="{A7AC5D47-D2F2-4D75-9BBD-C90E27ABA1D8}" type="sibTrans" cxnId="{7C26C6EF-60F4-4843-BEFE-9287B8D14E32}">
      <dgm:prSet/>
      <dgm:spPr/>
      <dgm:t>
        <a:bodyPr/>
        <a:lstStyle/>
        <a:p>
          <a:endParaRPr lang="en-NZ"/>
        </a:p>
      </dgm:t>
    </dgm:pt>
    <dgm:pt modelId="{15A1723E-EB0D-4213-BB8F-44B1390CC7BD}">
      <dgm:prSet/>
      <dgm:spPr/>
      <dgm:t>
        <a:bodyPr/>
        <a:lstStyle/>
        <a:p>
          <a:r>
            <a:rPr lang="en-NZ" dirty="0"/>
            <a:t>Married:</a:t>
          </a:r>
        </a:p>
        <a:p>
          <a:r>
            <a:rPr lang="en-NZ" dirty="0"/>
            <a:t>James Bent Warner</a:t>
          </a:r>
        </a:p>
      </dgm:t>
    </dgm:pt>
    <dgm:pt modelId="{B79902BB-B690-429D-8DFC-AF86C7C8134B}" type="parTrans" cxnId="{6C0AE0AF-4224-4A9F-8D97-DB794F57C560}">
      <dgm:prSet/>
      <dgm:spPr/>
      <dgm:t>
        <a:bodyPr/>
        <a:lstStyle/>
        <a:p>
          <a:endParaRPr lang="en-NZ" dirty="0"/>
        </a:p>
      </dgm:t>
    </dgm:pt>
    <dgm:pt modelId="{97EABD08-7231-4831-A356-B53513B8FA1A}" type="sibTrans" cxnId="{6C0AE0AF-4224-4A9F-8D97-DB794F57C560}">
      <dgm:prSet/>
      <dgm:spPr/>
      <dgm:t>
        <a:bodyPr/>
        <a:lstStyle/>
        <a:p>
          <a:endParaRPr lang="en-NZ"/>
        </a:p>
      </dgm:t>
    </dgm:pt>
    <dgm:pt modelId="{67FD9DE0-3A8F-4000-A3F0-EB38F27C6084}">
      <dgm:prSet/>
      <dgm:spPr/>
      <dgm:t>
        <a:bodyPr/>
        <a:lstStyle/>
        <a:p>
          <a:r>
            <a:rPr lang="en-NZ" dirty="0"/>
            <a:t>Married: </a:t>
          </a:r>
        </a:p>
        <a:p>
          <a:r>
            <a:rPr lang="en-NZ" dirty="0"/>
            <a:t>Catherine Blewitt</a:t>
          </a:r>
        </a:p>
      </dgm:t>
    </dgm:pt>
    <dgm:pt modelId="{2DBF550F-4186-4229-9910-47FB5BF7D49A}" type="parTrans" cxnId="{693038AC-EE15-4EDC-806A-50C32C86F246}">
      <dgm:prSet/>
      <dgm:spPr/>
      <dgm:t>
        <a:bodyPr/>
        <a:lstStyle/>
        <a:p>
          <a:endParaRPr lang="en-NZ" dirty="0"/>
        </a:p>
      </dgm:t>
    </dgm:pt>
    <dgm:pt modelId="{B19A5699-3D60-4370-B6EA-964BCF75E2AE}" type="sibTrans" cxnId="{693038AC-EE15-4EDC-806A-50C32C86F246}">
      <dgm:prSet/>
      <dgm:spPr/>
      <dgm:t>
        <a:bodyPr/>
        <a:lstStyle/>
        <a:p>
          <a:endParaRPr lang="en-NZ"/>
        </a:p>
      </dgm:t>
    </dgm:pt>
    <dgm:pt modelId="{EC2CC055-DBEF-484A-8DC3-37D210DEA0F1}">
      <dgm:prSet/>
      <dgm:spPr/>
      <dgm:t>
        <a:bodyPr/>
        <a:lstStyle/>
        <a:p>
          <a:r>
            <a:rPr lang="en-NZ" dirty="0"/>
            <a:t>Died</a:t>
          </a:r>
        </a:p>
        <a:p>
          <a:r>
            <a:rPr lang="en-NZ" dirty="0"/>
            <a:t>Age 2 months</a:t>
          </a:r>
        </a:p>
      </dgm:t>
    </dgm:pt>
    <dgm:pt modelId="{CCAE2EFC-6C21-4F66-A055-51F9CB2A46AD}" type="parTrans" cxnId="{130B81AD-81B9-4D3B-B0CD-D56602FD0664}">
      <dgm:prSet/>
      <dgm:spPr/>
      <dgm:t>
        <a:bodyPr/>
        <a:lstStyle/>
        <a:p>
          <a:endParaRPr lang="en-NZ" dirty="0"/>
        </a:p>
      </dgm:t>
    </dgm:pt>
    <dgm:pt modelId="{A0AF3C62-88B8-49D6-9FD6-4DD274A14476}" type="sibTrans" cxnId="{130B81AD-81B9-4D3B-B0CD-D56602FD0664}">
      <dgm:prSet/>
      <dgm:spPr/>
      <dgm:t>
        <a:bodyPr/>
        <a:lstStyle/>
        <a:p>
          <a:endParaRPr lang="en-NZ"/>
        </a:p>
      </dgm:t>
    </dgm:pt>
    <dgm:pt modelId="{CAAC0C94-528B-41B0-B41C-6A2E398E8D2A}">
      <dgm:prSet/>
      <dgm:spPr/>
      <dgm:t>
        <a:bodyPr/>
        <a:lstStyle/>
        <a:p>
          <a:r>
            <a:rPr lang="en-NZ" dirty="0"/>
            <a:t>Died</a:t>
          </a:r>
        </a:p>
        <a:p>
          <a:r>
            <a:rPr lang="en-NZ" dirty="0"/>
            <a:t>Age 3 months</a:t>
          </a:r>
        </a:p>
      </dgm:t>
    </dgm:pt>
    <dgm:pt modelId="{87CC3C6B-BA37-4A56-A8AB-A1310ABD33E0}" type="parTrans" cxnId="{91AB19DE-B103-49D0-8F98-8A4F91358F89}">
      <dgm:prSet/>
      <dgm:spPr/>
      <dgm:t>
        <a:bodyPr/>
        <a:lstStyle/>
        <a:p>
          <a:endParaRPr lang="en-NZ" dirty="0"/>
        </a:p>
      </dgm:t>
    </dgm:pt>
    <dgm:pt modelId="{4365B4E5-BC67-4F70-99FA-506D8CA2CE8D}" type="sibTrans" cxnId="{91AB19DE-B103-49D0-8F98-8A4F91358F89}">
      <dgm:prSet/>
      <dgm:spPr/>
      <dgm:t>
        <a:bodyPr/>
        <a:lstStyle/>
        <a:p>
          <a:endParaRPr lang="en-NZ"/>
        </a:p>
      </dgm:t>
    </dgm:pt>
    <dgm:pt modelId="{381A071F-11BC-4303-8986-6DA9F867198A}">
      <dgm:prSet/>
      <dgm:spPr/>
      <dgm:t>
        <a:bodyPr/>
        <a:lstStyle/>
        <a:p>
          <a:r>
            <a:rPr lang="en-NZ" dirty="0"/>
            <a:t>Married (1): </a:t>
          </a:r>
        </a:p>
        <a:p>
          <a:r>
            <a:rPr lang="en-NZ" dirty="0"/>
            <a:t>Elizabeth  Norman</a:t>
          </a:r>
        </a:p>
      </dgm:t>
    </dgm:pt>
    <dgm:pt modelId="{A94A4854-0FF3-4B63-B95F-226ECE9C6D08}" type="parTrans" cxnId="{9B040F20-89EE-404B-8B99-48ABE2B372D7}">
      <dgm:prSet/>
      <dgm:spPr/>
      <dgm:t>
        <a:bodyPr/>
        <a:lstStyle/>
        <a:p>
          <a:endParaRPr lang="en-NZ" dirty="0"/>
        </a:p>
      </dgm:t>
    </dgm:pt>
    <dgm:pt modelId="{EEB58594-D532-4EDB-9034-8BD4CB102E19}" type="sibTrans" cxnId="{9B040F20-89EE-404B-8B99-48ABE2B372D7}">
      <dgm:prSet/>
      <dgm:spPr/>
      <dgm:t>
        <a:bodyPr/>
        <a:lstStyle/>
        <a:p>
          <a:endParaRPr lang="en-NZ"/>
        </a:p>
      </dgm:t>
    </dgm:pt>
    <dgm:pt modelId="{D2CC7A66-D2EA-47F0-A23E-6B9207B9370E}">
      <dgm:prSet/>
      <dgm:spPr/>
      <dgm:t>
        <a:bodyPr/>
        <a:lstStyle/>
        <a:p>
          <a:r>
            <a:rPr lang="en-NZ" dirty="0"/>
            <a:t>Joseph Braund Junior</a:t>
          </a:r>
        </a:p>
      </dgm:t>
    </dgm:pt>
    <dgm:pt modelId="{AB7683F9-4224-4902-B05B-56DE99D1E185}" type="parTrans" cxnId="{640E7B46-E810-4DBA-9FDC-5BF02CBD9BF7}">
      <dgm:prSet/>
      <dgm:spPr/>
      <dgm:t>
        <a:bodyPr/>
        <a:lstStyle/>
        <a:p>
          <a:endParaRPr lang="en-NZ"/>
        </a:p>
      </dgm:t>
    </dgm:pt>
    <dgm:pt modelId="{11F411F4-0327-4BBD-87B6-274265EC7572}" type="sibTrans" cxnId="{640E7B46-E810-4DBA-9FDC-5BF02CBD9BF7}">
      <dgm:prSet/>
      <dgm:spPr/>
      <dgm:t>
        <a:bodyPr/>
        <a:lstStyle/>
        <a:p>
          <a:endParaRPr lang="en-NZ"/>
        </a:p>
      </dgm:t>
    </dgm:pt>
    <dgm:pt modelId="{3FBD61B1-6398-45C8-9F0A-A1ABE0B314E0}">
      <dgm:prSet/>
      <dgm:spPr/>
      <dgm:t>
        <a:bodyPr/>
        <a:lstStyle/>
        <a:p>
          <a:r>
            <a:rPr lang="en-NZ" dirty="0"/>
            <a:t>Married (2):  </a:t>
          </a:r>
        </a:p>
        <a:p>
          <a:r>
            <a:rPr lang="en-NZ" dirty="0"/>
            <a:t>Anne Elizabeth Fry</a:t>
          </a:r>
        </a:p>
      </dgm:t>
    </dgm:pt>
    <dgm:pt modelId="{F0E3948B-96D5-4C1B-AF51-ABC9FCDDDA84}" type="parTrans" cxnId="{50102873-8869-4703-ACA5-D8ADFE833C59}">
      <dgm:prSet/>
      <dgm:spPr/>
      <dgm:t>
        <a:bodyPr/>
        <a:lstStyle/>
        <a:p>
          <a:endParaRPr lang="en-NZ" dirty="0"/>
        </a:p>
      </dgm:t>
    </dgm:pt>
    <dgm:pt modelId="{A0C317A6-D27C-4610-8E19-5DF0E65A0641}" type="sibTrans" cxnId="{50102873-8869-4703-ACA5-D8ADFE833C59}">
      <dgm:prSet/>
      <dgm:spPr/>
      <dgm:t>
        <a:bodyPr/>
        <a:lstStyle/>
        <a:p>
          <a:endParaRPr lang="en-NZ"/>
        </a:p>
      </dgm:t>
    </dgm:pt>
    <dgm:pt modelId="{55907837-56BF-4997-A9AC-3F2F2C52AC67}">
      <dgm:prSet/>
      <dgm:spPr/>
      <dgm:t>
        <a:bodyPr/>
        <a:lstStyle/>
        <a:p>
          <a:r>
            <a:rPr lang="en-NZ" dirty="0"/>
            <a:t>William George Braund</a:t>
          </a:r>
        </a:p>
      </dgm:t>
    </dgm:pt>
    <dgm:pt modelId="{30EF2CC7-5C79-44E2-9EDA-70A63B4C2556}" type="parTrans" cxnId="{628E13A1-C332-4B28-B24C-20E51EE9F852}">
      <dgm:prSet/>
      <dgm:spPr/>
      <dgm:t>
        <a:bodyPr/>
        <a:lstStyle/>
        <a:p>
          <a:endParaRPr lang="en-NZ" dirty="0"/>
        </a:p>
      </dgm:t>
    </dgm:pt>
    <dgm:pt modelId="{7CEE920E-CFD7-408F-B604-BF69C331BE05}" type="sibTrans" cxnId="{628E13A1-C332-4B28-B24C-20E51EE9F852}">
      <dgm:prSet/>
      <dgm:spPr/>
      <dgm:t>
        <a:bodyPr/>
        <a:lstStyle/>
        <a:p>
          <a:endParaRPr lang="en-NZ"/>
        </a:p>
      </dgm:t>
    </dgm:pt>
    <dgm:pt modelId="{7444E9D7-8971-4B34-85F7-4058B0805CA4}">
      <dgm:prSet/>
      <dgm:spPr/>
      <dgm:t>
        <a:bodyPr/>
        <a:lstStyle/>
        <a:p>
          <a:r>
            <a:rPr lang="en-NZ" dirty="0"/>
            <a:t>Married( 1): Isabella Fry</a:t>
          </a:r>
        </a:p>
      </dgm:t>
    </dgm:pt>
    <dgm:pt modelId="{72642ADC-C69F-4285-AC39-355FBF5D2F8E}" type="parTrans" cxnId="{B244919A-866B-4715-BEB9-660DBA03AC9C}">
      <dgm:prSet/>
      <dgm:spPr/>
      <dgm:t>
        <a:bodyPr/>
        <a:lstStyle/>
        <a:p>
          <a:endParaRPr lang="en-NZ" dirty="0"/>
        </a:p>
      </dgm:t>
    </dgm:pt>
    <dgm:pt modelId="{6A6B4C16-8FC4-46C7-AE1B-84E24A181BD0}" type="sibTrans" cxnId="{B244919A-866B-4715-BEB9-660DBA03AC9C}">
      <dgm:prSet/>
      <dgm:spPr/>
      <dgm:t>
        <a:bodyPr/>
        <a:lstStyle/>
        <a:p>
          <a:endParaRPr lang="en-NZ"/>
        </a:p>
      </dgm:t>
    </dgm:pt>
    <dgm:pt modelId="{149C550D-C408-4758-9DCC-3458C5D699CA}">
      <dgm:prSet/>
      <dgm:spPr/>
      <dgm:t>
        <a:bodyPr/>
        <a:lstStyle/>
        <a:p>
          <a:r>
            <a:rPr lang="en-NZ" dirty="0"/>
            <a:t>Married (2):</a:t>
          </a:r>
        </a:p>
        <a:p>
          <a:r>
            <a:rPr lang="en-NZ" dirty="0"/>
            <a:t>Mabel Stephenson </a:t>
          </a:r>
        </a:p>
      </dgm:t>
    </dgm:pt>
    <dgm:pt modelId="{210A9B06-D44A-4D3C-9500-D90F1F8EECC4}" type="parTrans" cxnId="{78E8A97F-AE44-4AF0-B357-C98A27C8D72F}">
      <dgm:prSet/>
      <dgm:spPr/>
      <dgm:t>
        <a:bodyPr/>
        <a:lstStyle/>
        <a:p>
          <a:endParaRPr lang="en-NZ" dirty="0"/>
        </a:p>
      </dgm:t>
    </dgm:pt>
    <dgm:pt modelId="{2B05B722-BD38-42A1-A33C-E8341FFB37BA}" type="sibTrans" cxnId="{78E8A97F-AE44-4AF0-B357-C98A27C8D72F}">
      <dgm:prSet/>
      <dgm:spPr/>
      <dgm:t>
        <a:bodyPr/>
        <a:lstStyle/>
        <a:p>
          <a:endParaRPr lang="en-NZ"/>
        </a:p>
      </dgm:t>
    </dgm:pt>
    <dgm:pt modelId="{C2214FFB-5B18-4622-A32F-F5661616223A}" type="pres">
      <dgm:prSet presAssocID="{3D6F30B1-D016-4F2C-AC94-F8C90C11E765}" presName="hierChild1" presStyleCnt="0">
        <dgm:presLayoutVars>
          <dgm:chPref val="1"/>
          <dgm:dir val="rev"/>
          <dgm:animOne val="branch"/>
          <dgm:animLvl val="lvl"/>
          <dgm:resizeHandles/>
        </dgm:presLayoutVars>
      </dgm:prSet>
      <dgm:spPr/>
    </dgm:pt>
    <dgm:pt modelId="{C7C4B290-7C4B-4164-AC0B-ADF71B51A936}" type="pres">
      <dgm:prSet presAssocID="{D2CC7A66-D2EA-47F0-A23E-6B9207B9370E}" presName="hierRoot1" presStyleCnt="0"/>
      <dgm:spPr/>
    </dgm:pt>
    <dgm:pt modelId="{3E0FBD7C-7A32-4C90-9BDF-0DEA3CD41F07}" type="pres">
      <dgm:prSet presAssocID="{D2CC7A66-D2EA-47F0-A23E-6B9207B9370E}" presName="composite" presStyleCnt="0"/>
      <dgm:spPr/>
    </dgm:pt>
    <dgm:pt modelId="{36E343A4-69DA-4669-AF5F-7C308DC22E01}" type="pres">
      <dgm:prSet presAssocID="{D2CC7A66-D2EA-47F0-A23E-6B9207B9370E}" presName="background" presStyleLbl="node0" presStyleIdx="0" presStyleCnt="1"/>
      <dgm:spPr/>
    </dgm:pt>
    <dgm:pt modelId="{39C78B9A-5BA6-4B35-90BA-9493A5994447}" type="pres">
      <dgm:prSet presAssocID="{D2CC7A66-D2EA-47F0-A23E-6B9207B9370E}" presName="text" presStyleLbl="fgAcc0" presStyleIdx="0" presStyleCnt="1">
        <dgm:presLayoutVars>
          <dgm:chPref val="3"/>
        </dgm:presLayoutVars>
      </dgm:prSet>
      <dgm:spPr/>
    </dgm:pt>
    <dgm:pt modelId="{13A3446C-62BB-42C8-B916-605D78382648}" type="pres">
      <dgm:prSet presAssocID="{D2CC7A66-D2EA-47F0-A23E-6B9207B9370E}" presName="hierChild2" presStyleCnt="0"/>
      <dgm:spPr/>
    </dgm:pt>
    <dgm:pt modelId="{04C333A5-94C4-49D9-B824-59A95A8129E6}" type="pres">
      <dgm:prSet presAssocID="{A94A4854-0FF3-4B63-B95F-226ECE9C6D08}" presName="Name10" presStyleLbl="parChTrans1D2" presStyleIdx="0" presStyleCnt="2"/>
      <dgm:spPr/>
    </dgm:pt>
    <dgm:pt modelId="{6E28412E-EEC7-4813-BA18-9A430BD1D277}" type="pres">
      <dgm:prSet presAssocID="{381A071F-11BC-4303-8986-6DA9F867198A}" presName="hierRoot2" presStyleCnt="0"/>
      <dgm:spPr/>
    </dgm:pt>
    <dgm:pt modelId="{AE4B3DDB-2C56-4A26-A5A6-3C976FD65E08}" type="pres">
      <dgm:prSet presAssocID="{381A071F-11BC-4303-8986-6DA9F867198A}" presName="composite2" presStyleCnt="0"/>
      <dgm:spPr/>
    </dgm:pt>
    <dgm:pt modelId="{EAA18B9E-64CA-4A02-AB88-60F0855E4587}" type="pres">
      <dgm:prSet presAssocID="{381A071F-11BC-4303-8986-6DA9F867198A}" presName="background2" presStyleLbl="node2" presStyleIdx="0" presStyleCnt="2"/>
      <dgm:spPr/>
    </dgm:pt>
    <dgm:pt modelId="{9C979F09-7FF9-4C6D-A76A-00E4BB23FF67}" type="pres">
      <dgm:prSet presAssocID="{381A071F-11BC-4303-8986-6DA9F867198A}" presName="text2" presStyleLbl="fgAcc2" presStyleIdx="0" presStyleCnt="2" custScaleX="116735">
        <dgm:presLayoutVars>
          <dgm:chPref val="3"/>
        </dgm:presLayoutVars>
      </dgm:prSet>
      <dgm:spPr/>
    </dgm:pt>
    <dgm:pt modelId="{B2288E44-CA21-42B9-BA8A-681BC3224112}" type="pres">
      <dgm:prSet presAssocID="{381A071F-11BC-4303-8986-6DA9F867198A}" presName="hierChild3" presStyleCnt="0"/>
      <dgm:spPr/>
    </dgm:pt>
    <dgm:pt modelId="{22863470-9FEA-46BA-A281-D77A542FEBF2}" type="pres">
      <dgm:prSet presAssocID="{70CA769C-E5B9-42C1-A9F2-3843DA1EFC0B}" presName="Name17" presStyleLbl="parChTrans1D3" presStyleIdx="0" presStyleCnt="2"/>
      <dgm:spPr/>
    </dgm:pt>
    <dgm:pt modelId="{98006E7C-CF33-4B18-B489-822FB267BD50}" type="pres">
      <dgm:prSet presAssocID="{9DA8095C-B13D-4301-AB43-0DA3A24461CD}" presName="hierRoot3" presStyleCnt="0"/>
      <dgm:spPr/>
    </dgm:pt>
    <dgm:pt modelId="{3D83B1C5-8972-42BD-86E6-56F5E5E49825}" type="pres">
      <dgm:prSet presAssocID="{9DA8095C-B13D-4301-AB43-0DA3A24461CD}" presName="composite3" presStyleCnt="0"/>
      <dgm:spPr/>
    </dgm:pt>
    <dgm:pt modelId="{04145E9E-E3E2-4D53-94D8-F2AEC4AF0EA0}" type="pres">
      <dgm:prSet presAssocID="{9DA8095C-B13D-4301-AB43-0DA3A24461CD}" presName="background3" presStyleLbl="node3" presStyleIdx="0" presStyleCnt="2"/>
      <dgm:spPr/>
    </dgm:pt>
    <dgm:pt modelId="{5865F1D2-FAA8-4E86-9EF5-BF05B1760CF7}" type="pres">
      <dgm:prSet presAssocID="{9DA8095C-B13D-4301-AB43-0DA3A24461CD}" presName="text3" presStyleLbl="fgAcc3" presStyleIdx="0" presStyleCnt="2">
        <dgm:presLayoutVars>
          <dgm:chPref val="3"/>
        </dgm:presLayoutVars>
      </dgm:prSet>
      <dgm:spPr/>
    </dgm:pt>
    <dgm:pt modelId="{3D76BF17-217B-48C7-A3F3-DAF30EE499BD}" type="pres">
      <dgm:prSet presAssocID="{9DA8095C-B13D-4301-AB43-0DA3A24461CD}" presName="hierChild4" presStyleCnt="0"/>
      <dgm:spPr/>
    </dgm:pt>
    <dgm:pt modelId="{6355F74D-327A-40EA-8B9F-B283913BAFA4}" type="pres">
      <dgm:prSet presAssocID="{EE02E8A1-6371-4C84-9C25-5D66D60C1E04}" presName="Name23" presStyleLbl="parChTrans1D4" presStyleIdx="0" presStyleCnt="29"/>
      <dgm:spPr/>
    </dgm:pt>
    <dgm:pt modelId="{D66F91C0-85C6-408C-BBA6-D9373D666449}" type="pres">
      <dgm:prSet presAssocID="{DB6B639A-9CBC-48B8-8360-99F1527F82C0}" presName="hierRoot4" presStyleCnt="0"/>
      <dgm:spPr/>
    </dgm:pt>
    <dgm:pt modelId="{9D2A0926-F70F-46D4-91D5-2C5812981CD1}" type="pres">
      <dgm:prSet presAssocID="{DB6B639A-9CBC-48B8-8360-99F1527F82C0}" presName="composite4" presStyleCnt="0"/>
      <dgm:spPr/>
    </dgm:pt>
    <dgm:pt modelId="{6F8FE38C-852F-407E-B86F-9970D870C685}" type="pres">
      <dgm:prSet presAssocID="{DB6B639A-9CBC-48B8-8360-99F1527F82C0}" presName="background4" presStyleLbl="node4" presStyleIdx="0" presStyleCnt="29"/>
      <dgm:spPr/>
    </dgm:pt>
    <dgm:pt modelId="{D09EAF20-D00C-4875-B546-5945EC2229BD}" type="pres">
      <dgm:prSet presAssocID="{DB6B639A-9CBC-48B8-8360-99F1527F82C0}" presName="text4" presStyleLbl="fgAcc4" presStyleIdx="0" presStyleCnt="29">
        <dgm:presLayoutVars>
          <dgm:chPref val="3"/>
        </dgm:presLayoutVars>
      </dgm:prSet>
      <dgm:spPr/>
    </dgm:pt>
    <dgm:pt modelId="{AAC0BCE2-0236-4B0D-9AA7-C780E931E452}" type="pres">
      <dgm:prSet presAssocID="{DB6B639A-9CBC-48B8-8360-99F1527F82C0}" presName="hierChild5" presStyleCnt="0"/>
      <dgm:spPr/>
    </dgm:pt>
    <dgm:pt modelId="{D4C9910F-E637-4B5E-9F4D-5AB09313FAEE}" type="pres">
      <dgm:prSet presAssocID="{A98D914B-A159-45EB-8F87-9DD03E97C8B5}" presName="Name23" presStyleLbl="parChTrans1D4" presStyleIdx="1" presStyleCnt="29"/>
      <dgm:spPr/>
    </dgm:pt>
    <dgm:pt modelId="{76D14A23-25CE-4208-8A0A-64C84D4C71BE}" type="pres">
      <dgm:prSet presAssocID="{112A255D-A190-48E8-97CA-FDE49807B5F5}" presName="hierRoot4" presStyleCnt="0"/>
      <dgm:spPr/>
    </dgm:pt>
    <dgm:pt modelId="{E313019C-199D-4A5E-B88D-5E9ADAF2660B}" type="pres">
      <dgm:prSet presAssocID="{112A255D-A190-48E8-97CA-FDE49807B5F5}" presName="composite4" presStyleCnt="0"/>
      <dgm:spPr/>
    </dgm:pt>
    <dgm:pt modelId="{F17FF77D-D1C6-45DA-9AD2-F38C4C9D5EEB}" type="pres">
      <dgm:prSet presAssocID="{112A255D-A190-48E8-97CA-FDE49807B5F5}" presName="background4" presStyleLbl="node4" presStyleIdx="1" presStyleCnt="29"/>
      <dgm:spPr/>
    </dgm:pt>
    <dgm:pt modelId="{A7CF26CE-4C6A-4DD7-B6CF-D2A957B87F6B}" type="pres">
      <dgm:prSet presAssocID="{112A255D-A190-48E8-97CA-FDE49807B5F5}" presName="text4" presStyleLbl="fgAcc4" presStyleIdx="1" presStyleCnt="29">
        <dgm:presLayoutVars>
          <dgm:chPref val="3"/>
        </dgm:presLayoutVars>
      </dgm:prSet>
      <dgm:spPr/>
    </dgm:pt>
    <dgm:pt modelId="{87CE36CC-AA9D-42E3-8283-B1F19D98BA21}" type="pres">
      <dgm:prSet presAssocID="{112A255D-A190-48E8-97CA-FDE49807B5F5}" presName="hierChild5" presStyleCnt="0"/>
      <dgm:spPr/>
    </dgm:pt>
    <dgm:pt modelId="{03C2438F-1057-42DF-AE79-59DE79241D3B}" type="pres">
      <dgm:prSet presAssocID="{B5EF9FB9-CEBF-4A9E-AD14-4405E7A4CE36}" presName="Name23" presStyleLbl="parChTrans1D4" presStyleIdx="2" presStyleCnt="29"/>
      <dgm:spPr/>
    </dgm:pt>
    <dgm:pt modelId="{19D05AC0-77C6-47D5-8608-00EB5F32FBFB}" type="pres">
      <dgm:prSet presAssocID="{BAD9B96B-B9F6-436B-AE4F-C5258048CAC5}" presName="hierRoot4" presStyleCnt="0"/>
      <dgm:spPr/>
    </dgm:pt>
    <dgm:pt modelId="{E7FAD125-13C2-4737-B743-0E8AD3667A80}" type="pres">
      <dgm:prSet presAssocID="{BAD9B96B-B9F6-436B-AE4F-C5258048CAC5}" presName="composite4" presStyleCnt="0"/>
      <dgm:spPr/>
    </dgm:pt>
    <dgm:pt modelId="{5F8CDA54-BE34-4C4D-BFD3-3B7830B6F4FF}" type="pres">
      <dgm:prSet presAssocID="{BAD9B96B-B9F6-436B-AE4F-C5258048CAC5}" presName="background4" presStyleLbl="node4" presStyleIdx="2" presStyleCnt="29"/>
      <dgm:spPr/>
    </dgm:pt>
    <dgm:pt modelId="{66F41A43-6867-44A1-AADB-58D46B794F47}" type="pres">
      <dgm:prSet presAssocID="{BAD9B96B-B9F6-436B-AE4F-C5258048CAC5}" presName="text4" presStyleLbl="fgAcc4" presStyleIdx="2" presStyleCnt="29">
        <dgm:presLayoutVars>
          <dgm:chPref val="3"/>
        </dgm:presLayoutVars>
      </dgm:prSet>
      <dgm:spPr/>
    </dgm:pt>
    <dgm:pt modelId="{0FA19220-E518-4F10-8236-72ADE333E8A8}" type="pres">
      <dgm:prSet presAssocID="{BAD9B96B-B9F6-436B-AE4F-C5258048CAC5}" presName="hierChild5" presStyleCnt="0"/>
      <dgm:spPr/>
    </dgm:pt>
    <dgm:pt modelId="{05C8D0CA-C986-412E-BD59-CA305444A069}" type="pres">
      <dgm:prSet presAssocID="{22FF3208-51F9-4D80-B79F-14FD8359EC75}" presName="Name23" presStyleLbl="parChTrans1D4" presStyleIdx="3" presStyleCnt="29"/>
      <dgm:spPr/>
    </dgm:pt>
    <dgm:pt modelId="{848393F7-5F19-4357-9F73-831D56527C45}" type="pres">
      <dgm:prSet presAssocID="{5AED30FD-F6C8-4E44-A0AC-C6F42194DA4B}" presName="hierRoot4" presStyleCnt="0"/>
      <dgm:spPr/>
    </dgm:pt>
    <dgm:pt modelId="{1F002797-5170-4790-BED9-BAF63530212F}" type="pres">
      <dgm:prSet presAssocID="{5AED30FD-F6C8-4E44-A0AC-C6F42194DA4B}" presName="composite4" presStyleCnt="0"/>
      <dgm:spPr/>
    </dgm:pt>
    <dgm:pt modelId="{41A0F78E-D1EB-4496-8916-9F1C293A62B2}" type="pres">
      <dgm:prSet presAssocID="{5AED30FD-F6C8-4E44-A0AC-C6F42194DA4B}" presName="background4" presStyleLbl="node4" presStyleIdx="3" presStyleCnt="29"/>
      <dgm:spPr/>
    </dgm:pt>
    <dgm:pt modelId="{CE2E9DE0-9A45-40FC-813E-5D42D2249273}" type="pres">
      <dgm:prSet presAssocID="{5AED30FD-F6C8-4E44-A0AC-C6F42194DA4B}" presName="text4" presStyleLbl="fgAcc4" presStyleIdx="3" presStyleCnt="29">
        <dgm:presLayoutVars>
          <dgm:chPref val="3"/>
        </dgm:presLayoutVars>
      </dgm:prSet>
      <dgm:spPr/>
    </dgm:pt>
    <dgm:pt modelId="{FEA4C103-6CE5-4902-A7D5-D8E991B338BE}" type="pres">
      <dgm:prSet presAssocID="{5AED30FD-F6C8-4E44-A0AC-C6F42194DA4B}" presName="hierChild5" presStyleCnt="0"/>
      <dgm:spPr/>
    </dgm:pt>
    <dgm:pt modelId="{8C192E88-65EB-4470-A4BF-43BC4BB24016}" type="pres">
      <dgm:prSet presAssocID="{8EBF2CD6-66AD-44AA-8483-7BB1C17A8B70}" presName="Name23" presStyleLbl="parChTrans1D4" presStyleIdx="4" presStyleCnt="29"/>
      <dgm:spPr/>
    </dgm:pt>
    <dgm:pt modelId="{73A3E8BD-CCB1-4556-B075-0035CB3C7B5C}" type="pres">
      <dgm:prSet presAssocID="{BDB8E547-AE2A-4402-8020-AB367B4C3E5E}" presName="hierRoot4" presStyleCnt="0"/>
      <dgm:spPr/>
    </dgm:pt>
    <dgm:pt modelId="{CFFF04B5-7020-4AD4-B4AC-74FE6E723576}" type="pres">
      <dgm:prSet presAssocID="{BDB8E547-AE2A-4402-8020-AB367B4C3E5E}" presName="composite4" presStyleCnt="0"/>
      <dgm:spPr/>
    </dgm:pt>
    <dgm:pt modelId="{017F2EC8-5A9D-4556-ADFB-9756EAD161A1}" type="pres">
      <dgm:prSet presAssocID="{BDB8E547-AE2A-4402-8020-AB367B4C3E5E}" presName="background4" presStyleLbl="node4" presStyleIdx="4" presStyleCnt="29"/>
      <dgm:spPr/>
    </dgm:pt>
    <dgm:pt modelId="{DD5D2B88-33BC-42DF-9810-43570C3503C5}" type="pres">
      <dgm:prSet presAssocID="{BDB8E547-AE2A-4402-8020-AB367B4C3E5E}" presName="text4" presStyleLbl="fgAcc4" presStyleIdx="4" presStyleCnt="29" custLinFactNeighborX="11257" custLinFactNeighborY="19698">
        <dgm:presLayoutVars>
          <dgm:chPref val="3"/>
        </dgm:presLayoutVars>
      </dgm:prSet>
      <dgm:spPr/>
    </dgm:pt>
    <dgm:pt modelId="{93407EF0-AC8B-467E-ADF4-8C0514C1303F}" type="pres">
      <dgm:prSet presAssocID="{BDB8E547-AE2A-4402-8020-AB367B4C3E5E}" presName="hierChild5" presStyleCnt="0"/>
      <dgm:spPr/>
    </dgm:pt>
    <dgm:pt modelId="{1F2FCE5E-90C7-41DC-ABD4-EFB26C01C2EA}" type="pres">
      <dgm:prSet presAssocID="{01A15C08-3FDE-4606-9830-D741679FAF35}" presName="Name23" presStyleLbl="parChTrans1D4" presStyleIdx="5" presStyleCnt="29"/>
      <dgm:spPr/>
    </dgm:pt>
    <dgm:pt modelId="{8D477628-ED9E-4310-82D8-A6FD443B1971}" type="pres">
      <dgm:prSet presAssocID="{946B7B6F-CF3D-4B3F-9250-B9BFB62C37AF}" presName="hierRoot4" presStyleCnt="0"/>
      <dgm:spPr/>
    </dgm:pt>
    <dgm:pt modelId="{B25A20B4-B94D-4CC7-BB7B-A864258D73AC}" type="pres">
      <dgm:prSet presAssocID="{946B7B6F-CF3D-4B3F-9250-B9BFB62C37AF}" presName="composite4" presStyleCnt="0"/>
      <dgm:spPr/>
    </dgm:pt>
    <dgm:pt modelId="{45346CBA-C0AC-4B9A-83CB-BA9C0940A06B}" type="pres">
      <dgm:prSet presAssocID="{946B7B6F-CF3D-4B3F-9250-B9BFB62C37AF}" presName="background4" presStyleLbl="node4" presStyleIdx="5" presStyleCnt="29"/>
      <dgm:spPr/>
    </dgm:pt>
    <dgm:pt modelId="{F9CB6E05-7A9B-4DAC-81E0-60C6E9CF7FE3}" type="pres">
      <dgm:prSet presAssocID="{946B7B6F-CF3D-4B3F-9250-B9BFB62C37AF}" presName="text4" presStyleLbl="fgAcc4" presStyleIdx="5" presStyleCnt="29">
        <dgm:presLayoutVars>
          <dgm:chPref val="3"/>
        </dgm:presLayoutVars>
      </dgm:prSet>
      <dgm:spPr/>
    </dgm:pt>
    <dgm:pt modelId="{BAFBC2F3-7051-4853-ABDE-98C3E2FE54C8}" type="pres">
      <dgm:prSet presAssocID="{946B7B6F-CF3D-4B3F-9250-B9BFB62C37AF}" presName="hierChild5" presStyleCnt="0"/>
      <dgm:spPr/>
    </dgm:pt>
    <dgm:pt modelId="{5D48E955-AC16-413A-9077-AF3F8AB15D76}" type="pres">
      <dgm:prSet presAssocID="{EB6580FA-93F9-41F3-ADD5-F9CAC1E1E15D}" presName="Name23" presStyleLbl="parChTrans1D4" presStyleIdx="6" presStyleCnt="29"/>
      <dgm:spPr/>
    </dgm:pt>
    <dgm:pt modelId="{2EAEB26D-6320-4F19-AAA3-37C2743A74A6}" type="pres">
      <dgm:prSet presAssocID="{82F0CE73-A0F7-419A-B313-B8EB3C9166FC}" presName="hierRoot4" presStyleCnt="0"/>
      <dgm:spPr/>
    </dgm:pt>
    <dgm:pt modelId="{B5EB88AF-4753-4964-B84C-D748C83DD4E1}" type="pres">
      <dgm:prSet presAssocID="{82F0CE73-A0F7-419A-B313-B8EB3C9166FC}" presName="composite4" presStyleCnt="0"/>
      <dgm:spPr/>
    </dgm:pt>
    <dgm:pt modelId="{16F8C711-C97C-4108-A43E-1737F462F34C}" type="pres">
      <dgm:prSet presAssocID="{82F0CE73-A0F7-419A-B313-B8EB3C9166FC}" presName="background4" presStyleLbl="node4" presStyleIdx="6" presStyleCnt="29"/>
      <dgm:spPr/>
    </dgm:pt>
    <dgm:pt modelId="{9BF79F3F-BF57-43FA-917D-B556D2A5B967}" type="pres">
      <dgm:prSet presAssocID="{82F0CE73-A0F7-419A-B313-B8EB3C9166FC}" presName="text4" presStyleLbl="fgAcc4" presStyleIdx="6" presStyleCnt="29">
        <dgm:presLayoutVars>
          <dgm:chPref val="3"/>
        </dgm:presLayoutVars>
      </dgm:prSet>
      <dgm:spPr/>
    </dgm:pt>
    <dgm:pt modelId="{909C7EF0-3C6D-4A98-B686-75A3362DEC3F}" type="pres">
      <dgm:prSet presAssocID="{82F0CE73-A0F7-419A-B313-B8EB3C9166FC}" presName="hierChild5" presStyleCnt="0"/>
      <dgm:spPr/>
    </dgm:pt>
    <dgm:pt modelId="{64233279-BD6B-4DAA-84F9-645F44546E19}" type="pres">
      <dgm:prSet presAssocID="{87CC3C6B-BA37-4A56-A8AB-A1310ABD33E0}" presName="Name23" presStyleLbl="parChTrans1D4" presStyleIdx="7" presStyleCnt="29"/>
      <dgm:spPr/>
    </dgm:pt>
    <dgm:pt modelId="{5D4C482F-A311-4A1D-86CF-75998E346DDF}" type="pres">
      <dgm:prSet presAssocID="{CAAC0C94-528B-41B0-B41C-6A2E398E8D2A}" presName="hierRoot4" presStyleCnt="0"/>
      <dgm:spPr/>
    </dgm:pt>
    <dgm:pt modelId="{BF4A6979-10DD-47CC-9DEB-7BAFFE1AF51E}" type="pres">
      <dgm:prSet presAssocID="{CAAC0C94-528B-41B0-B41C-6A2E398E8D2A}" presName="composite4" presStyleCnt="0"/>
      <dgm:spPr/>
    </dgm:pt>
    <dgm:pt modelId="{63AAE6ED-904E-45E2-890B-DA80F61610F2}" type="pres">
      <dgm:prSet presAssocID="{CAAC0C94-528B-41B0-B41C-6A2E398E8D2A}" presName="background4" presStyleLbl="node4" presStyleIdx="7" presStyleCnt="29"/>
      <dgm:spPr/>
    </dgm:pt>
    <dgm:pt modelId="{33E5F27C-A383-4731-8DD0-5433C576944B}" type="pres">
      <dgm:prSet presAssocID="{CAAC0C94-528B-41B0-B41C-6A2E398E8D2A}" presName="text4" presStyleLbl="fgAcc4" presStyleIdx="7" presStyleCnt="29">
        <dgm:presLayoutVars>
          <dgm:chPref val="3"/>
        </dgm:presLayoutVars>
      </dgm:prSet>
      <dgm:spPr/>
    </dgm:pt>
    <dgm:pt modelId="{7C4270C3-A08F-4BF4-B0D3-1E31ECDCE30E}" type="pres">
      <dgm:prSet presAssocID="{CAAC0C94-528B-41B0-B41C-6A2E398E8D2A}" presName="hierChild5" presStyleCnt="0"/>
      <dgm:spPr/>
    </dgm:pt>
    <dgm:pt modelId="{49A73C67-AF21-4067-8782-5063BB6465CF}" type="pres">
      <dgm:prSet presAssocID="{F54B842A-B5BA-4902-85F5-CFFDD101435D}" presName="Name23" presStyleLbl="parChTrans1D4" presStyleIdx="8" presStyleCnt="29"/>
      <dgm:spPr/>
    </dgm:pt>
    <dgm:pt modelId="{877660F0-7268-40AC-B7AB-F6476F99EEBD}" type="pres">
      <dgm:prSet presAssocID="{FAD45EC6-FF6B-41FF-BBFE-D4EB967C25F9}" presName="hierRoot4" presStyleCnt="0"/>
      <dgm:spPr/>
    </dgm:pt>
    <dgm:pt modelId="{7AA4281D-A6C8-4266-8ABE-09DB1A81A653}" type="pres">
      <dgm:prSet presAssocID="{FAD45EC6-FF6B-41FF-BBFE-D4EB967C25F9}" presName="composite4" presStyleCnt="0"/>
      <dgm:spPr/>
    </dgm:pt>
    <dgm:pt modelId="{938D13FE-4CB1-4916-B5F0-1EC86698CC4F}" type="pres">
      <dgm:prSet presAssocID="{FAD45EC6-FF6B-41FF-BBFE-D4EB967C25F9}" presName="background4" presStyleLbl="node4" presStyleIdx="8" presStyleCnt="29"/>
      <dgm:spPr/>
    </dgm:pt>
    <dgm:pt modelId="{17775B3E-55DB-4E55-A3B9-A01FED9E6EEE}" type="pres">
      <dgm:prSet presAssocID="{FAD45EC6-FF6B-41FF-BBFE-D4EB967C25F9}" presName="text4" presStyleLbl="fgAcc4" presStyleIdx="8" presStyleCnt="29">
        <dgm:presLayoutVars>
          <dgm:chPref val="3"/>
        </dgm:presLayoutVars>
      </dgm:prSet>
      <dgm:spPr/>
    </dgm:pt>
    <dgm:pt modelId="{65B33000-746D-4470-AC09-81ED3166E173}" type="pres">
      <dgm:prSet presAssocID="{FAD45EC6-FF6B-41FF-BBFE-D4EB967C25F9}" presName="hierChild5" presStyleCnt="0"/>
      <dgm:spPr/>
    </dgm:pt>
    <dgm:pt modelId="{9C252124-504A-4D34-A313-91896308C57E}" type="pres">
      <dgm:prSet presAssocID="{CCAE2EFC-6C21-4F66-A055-51F9CB2A46AD}" presName="Name23" presStyleLbl="parChTrans1D4" presStyleIdx="9" presStyleCnt="29"/>
      <dgm:spPr/>
    </dgm:pt>
    <dgm:pt modelId="{68082AF8-3B9B-451F-801F-5F62C81B9B2C}" type="pres">
      <dgm:prSet presAssocID="{EC2CC055-DBEF-484A-8DC3-37D210DEA0F1}" presName="hierRoot4" presStyleCnt="0"/>
      <dgm:spPr/>
    </dgm:pt>
    <dgm:pt modelId="{57892A8C-D437-47C6-8747-FF8E88C9E48B}" type="pres">
      <dgm:prSet presAssocID="{EC2CC055-DBEF-484A-8DC3-37D210DEA0F1}" presName="composite4" presStyleCnt="0"/>
      <dgm:spPr/>
    </dgm:pt>
    <dgm:pt modelId="{8D4AD2A3-CCE8-4351-ADE2-A6182E282BC7}" type="pres">
      <dgm:prSet presAssocID="{EC2CC055-DBEF-484A-8DC3-37D210DEA0F1}" presName="background4" presStyleLbl="node4" presStyleIdx="9" presStyleCnt="29"/>
      <dgm:spPr/>
    </dgm:pt>
    <dgm:pt modelId="{07E18676-C0C4-48AF-946F-4B907E9AA90B}" type="pres">
      <dgm:prSet presAssocID="{EC2CC055-DBEF-484A-8DC3-37D210DEA0F1}" presName="text4" presStyleLbl="fgAcc4" presStyleIdx="9" presStyleCnt="29">
        <dgm:presLayoutVars>
          <dgm:chPref val="3"/>
        </dgm:presLayoutVars>
      </dgm:prSet>
      <dgm:spPr/>
    </dgm:pt>
    <dgm:pt modelId="{345077CE-A202-4B08-8B68-58E078A4C9D8}" type="pres">
      <dgm:prSet presAssocID="{EC2CC055-DBEF-484A-8DC3-37D210DEA0F1}" presName="hierChild5" presStyleCnt="0"/>
      <dgm:spPr/>
    </dgm:pt>
    <dgm:pt modelId="{B6D3F68E-CF88-4D10-9913-53C68260D259}" type="pres">
      <dgm:prSet presAssocID="{7D7E6561-26A8-40A9-8709-CB0B8B315602}" presName="Name23" presStyleLbl="parChTrans1D4" presStyleIdx="10" presStyleCnt="29"/>
      <dgm:spPr/>
    </dgm:pt>
    <dgm:pt modelId="{249D0B8D-8AD5-4EFA-8261-77EEBD6B32A2}" type="pres">
      <dgm:prSet presAssocID="{162603BB-F831-4764-87F9-2D2F40C7C92B}" presName="hierRoot4" presStyleCnt="0"/>
      <dgm:spPr/>
    </dgm:pt>
    <dgm:pt modelId="{15CB1F6E-B6A6-4216-B456-4D14B88494C9}" type="pres">
      <dgm:prSet presAssocID="{162603BB-F831-4764-87F9-2D2F40C7C92B}" presName="composite4" presStyleCnt="0"/>
      <dgm:spPr/>
    </dgm:pt>
    <dgm:pt modelId="{91F809B1-A97C-4CB9-869F-961A2F44E22F}" type="pres">
      <dgm:prSet presAssocID="{162603BB-F831-4764-87F9-2D2F40C7C92B}" presName="background4" presStyleLbl="node4" presStyleIdx="10" presStyleCnt="29"/>
      <dgm:spPr/>
    </dgm:pt>
    <dgm:pt modelId="{772B906A-1C63-4A09-B25B-4581E48AA2FA}" type="pres">
      <dgm:prSet presAssocID="{162603BB-F831-4764-87F9-2D2F40C7C92B}" presName="text4" presStyleLbl="fgAcc4" presStyleIdx="10" presStyleCnt="29">
        <dgm:presLayoutVars>
          <dgm:chPref val="3"/>
        </dgm:presLayoutVars>
      </dgm:prSet>
      <dgm:spPr/>
    </dgm:pt>
    <dgm:pt modelId="{B7CC442C-2048-4FA4-91FF-27CFE9B9A19B}" type="pres">
      <dgm:prSet presAssocID="{162603BB-F831-4764-87F9-2D2F40C7C92B}" presName="hierChild5" presStyleCnt="0"/>
      <dgm:spPr/>
    </dgm:pt>
    <dgm:pt modelId="{7C67D6CE-63FB-42A7-9E12-DBC25DDC4632}" type="pres">
      <dgm:prSet presAssocID="{D4E35CFF-0406-49AD-8CDF-992482D00DCA}" presName="Name23" presStyleLbl="parChTrans1D4" presStyleIdx="11" presStyleCnt="29"/>
      <dgm:spPr/>
    </dgm:pt>
    <dgm:pt modelId="{202DE8C7-B79A-4E69-A83A-6C18166561C4}" type="pres">
      <dgm:prSet presAssocID="{76ADFB47-AF98-4DFA-B5B5-812BD4206793}" presName="hierRoot4" presStyleCnt="0"/>
      <dgm:spPr/>
    </dgm:pt>
    <dgm:pt modelId="{C4132743-4821-4609-82D2-7821D6434702}" type="pres">
      <dgm:prSet presAssocID="{76ADFB47-AF98-4DFA-B5B5-812BD4206793}" presName="composite4" presStyleCnt="0"/>
      <dgm:spPr/>
    </dgm:pt>
    <dgm:pt modelId="{68E52BDE-1C35-4C7B-99CA-0BECF2E90FB3}" type="pres">
      <dgm:prSet presAssocID="{76ADFB47-AF98-4DFA-B5B5-812BD4206793}" presName="background4" presStyleLbl="node4" presStyleIdx="11" presStyleCnt="29"/>
      <dgm:spPr/>
    </dgm:pt>
    <dgm:pt modelId="{B8A17330-7AA7-4EA4-A3CA-9BC5A94E5EF9}" type="pres">
      <dgm:prSet presAssocID="{76ADFB47-AF98-4DFA-B5B5-812BD4206793}" presName="text4" presStyleLbl="fgAcc4" presStyleIdx="11" presStyleCnt="29">
        <dgm:presLayoutVars>
          <dgm:chPref val="3"/>
        </dgm:presLayoutVars>
      </dgm:prSet>
      <dgm:spPr/>
    </dgm:pt>
    <dgm:pt modelId="{48706896-B92E-4E66-838E-D73BF84681F6}" type="pres">
      <dgm:prSet presAssocID="{76ADFB47-AF98-4DFA-B5B5-812BD4206793}" presName="hierChild5" presStyleCnt="0"/>
      <dgm:spPr/>
    </dgm:pt>
    <dgm:pt modelId="{7859FB42-4474-42FB-93A0-B4DDE6D47766}" type="pres">
      <dgm:prSet presAssocID="{FF583BE9-3446-4B68-ACB4-C8E7D1BBE151}" presName="Name23" presStyleLbl="parChTrans1D4" presStyleIdx="12" presStyleCnt="29"/>
      <dgm:spPr/>
    </dgm:pt>
    <dgm:pt modelId="{6DB97527-5DD5-44F8-AAA6-6F1A1A719611}" type="pres">
      <dgm:prSet presAssocID="{A3AEF3E4-CEB6-4803-9D83-AC35193283AF}" presName="hierRoot4" presStyleCnt="0"/>
      <dgm:spPr/>
    </dgm:pt>
    <dgm:pt modelId="{B99EA124-648E-46FE-803D-1149DAF294FB}" type="pres">
      <dgm:prSet presAssocID="{A3AEF3E4-CEB6-4803-9D83-AC35193283AF}" presName="composite4" presStyleCnt="0"/>
      <dgm:spPr/>
    </dgm:pt>
    <dgm:pt modelId="{827B5024-A33B-4A52-B798-95EA6B3FCD66}" type="pres">
      <dgm:prSet presAssocID="{A3AEF3E4-CEB6-4803-9D83-AC35193283AF}" presName="background4" presStyleLbl="node4" presStyleIdx="12" presStyleCnt="29"/>
      <dgm:spPr/>
    </dgm:pt>
    <dgm:pt modelId="{73605FFE-5F9F-4B8B-B0B3-06BEE87C2915}" type="pres">
      <dgm:prSet presAssocID="{A3AEF3E4-CEB6-4803-9D83-AC35193283AF}" presName="text4" presStyleLbl="fgAcc4" presStyleIdx="12" presStyleCnt="29">
        <dgm:presLayoutVars>
          <dgm:chPref val="3"/>
        </dgm:presLayoutVars>
      </dgm:prSet>
      <dgm:spPr/>
    </dgm:pt>
    <dgm:pt modelId="{834EE81D-277C-4BC9-A979-DC63039F070E}" type="pres">
      <dgm:prSet presAssocID="{A3AEF3E4-CEB6-4803-9D83-AC35193283AF}" presName="hierChild5" presStyleCnt="0"/>
      <dgm:spPr/>
    </dgm:pt>
    <dgm:pt modelId="{2231B041-B6F6-482B-8F57-C94CC5096E8B}" type="pres">
      <dgm:prSet presAssocID="{C811C608-7D84-4D36-B617-8356BC552392}" presName="Name23" presStyleLbl="parChTrans1D4" presStyleIdx="13" presStyleCnt="29"/>
      <dgm:spPr/>
    </dgm:pt>
    <dgm:pt modelId="{91E8F7A3-579F-430C-B258-91526201D65A}" type="pres">
      <dgm:prSet presAssocID="{3CD32CD1-7A9F-46FB-9BE0-911D556AC5F2}" presName="hierRoot4" presStyleCnt="0"/>
      <dgm:spPr/>
    </dgm:pt>
    <dgm:pt modelId="{BF9519D5-46C8-4300-BD5B-D18C555DF763}" type="pres">
      <dgm:prSet presAssocID="{3CD32CD1-7A9F-46FB-9BE0-911D556AC5F2}" presName="composite4" presStyleCnt="0"/>
      <dgm:spPr/>
    </dgm:pt>
    <dgm:pt modelId="{F7F09CBD-379B-47F5-AF20-D9FD46BA499D}" type="pres">
      <dgm:prSet presAssocID="{3CD32CD1-7A9F-46FB-9BE0-911D556AC5F2}" presName="background4" presStyleLbl="node4" presStyleIdx="13" presStyleCnt="29"/>
      <dgm:spPr/>
    </dgm:pt>
    <dgm:pt modelId="{AD2525AF-9566-474C-9253-9B917E6ACDD2}" type="pres">
      <dgm:prSet presAssocID="{3CD32CD1-7A9F-46FB-9BE0-911D556AC5F2}" presName="text4" presStyleLbl="fgAcc4" presStyleIdx="13" presStyleCnt="29">
        <dgm:presLayoutVars>
          <dgm:chPref val="3"/>
        </dgm:presLayoutVars>
      </dgm:prSet>
      <dgm:spPr/>
    </dgm:pt>
    <dgm:pt modelId="{CB538F6D-8FE2-4B31-A59C-F63029CF80A1}" type="pres">
      <dgm:prSet presAssocID="{3CD32CD1-7A9F-46FB-9BE0-911D556AC5F2}" presName="hierChild5" presStyleCnt="0"/>
      <dgm:spPr/>
    </dgm:pt>
    <dgm:pt modelId="{E8439D79-3BD7-4595-A36A-B0BD49C50836}" type="pres">
      <dgm:prSet presAssocID="{BF2EEB7B-06D7-42F1-8D02-3CDFC5E1307D}" presName="Name23" presStyleLbl="parChTrans1D4" presStyleIdx="14" presStyleCnt="29"/>
      <dgm:spPr/>
    </dgm:pt>
    <dgm:pt modelId="{18E51E68-7808-4575-8EF5-E54E461F14F6}" type="pres">
      <dgm:prSet presAssocID="{F6B130F0-70B0-4000-913B-0D337DF88EAE}" presName="hierRoot4" presStyleCnt="0"/>
      <dgm:spPr/>
    </dgm:pt>
    <dgm:pt modelId="{4CC2C7DA-FABA-4F8A-A975-681CF60AB99A}" type="pres">
      <dgm:prSet presAssocID="{F6B130F0-70B0-4000-913B-0D337DF88EAE}" presName="composite4" presStyleCnt="0"/>
      <dgm:spPr/>
    </dgm:pt>
    <dgm:pt modelId="{7C485256-7398-437B-9E31-B3356FD8572D}" type="pres">
      <dgm:prSet presAssocID="{F6B130F0-70B0-4000-913B-0D337DF88EAE}" presName="background4" presStyleLbl="node4" presStyleIdx="14" presStyleCnt="29"/>
      <dgm:spPr/>
    </dgm:pt>
    <dgm:pt modelId="{7D8D37FF-471A-4FD4-BA45-DAC301C8864E}" type="pres">
      <dgm:prSet presAssocID="{F6B130F0-70B0-4000-913B-0D337DF88EAE}" presName="text4" presStyleLbl="fgAcc4" presStyleIdx="14" presStyleCnt="29">
        <dgm:presLayoutVars>
          <dgm:chPref val="3"/>
        </dgm:presLayoutVars>
      </dgm:prSet>
      <dgm:spPr/>
    </dgm:pt>
    <dgm:pt modelId="{DEAF741E-D3DA-4D97-ABA1-FFE01C304AF9}" type="pres">
      <dgm:prSet presAssocID="{F6B130F0-70B0-4000-913B-0D337DF88EAE}" presName="hierChild5" presStyleCnt="0"/>
      <dgm:spPr/>
    </dgm:pt>
    <dgm:pt modelId="{739EE9AC-5055-49CA-BB30-6373356E0DFA}" type="pres">
      <dgm:prSet presAssocID="{22BDE4E8-B24E-4363-870B-32367E100C22}" presName="Name23" presStyleLbl="parChTrans1D4" presStyleIdx="15" presStyleCnt="29"/>
      <dgm:spPr/>
    </dgm:pt>
    <dgm:pt modelId="{7C99B299-EF71-4166-A1C4-4688F1D0CBD8}" type="pres">
      <dgm:prSet presAssocID="{BC96EB8E-2DE0-47F2-8D9A-F3313708CBD6}" presName="hierRoot4" presStyleCnt="0"/>
      <dgm:spPr/>
    </dgm:pt>
    <dgm:pt modelId="{952892BD-20A7-468E-8E1A-369A54FF5498}" type="pres">
      <dgm:prSet presAssocID="{BC96EB8E-2DE0-47F2-8D9A-F3313708CBD6}" presName="composite4" presStyleCnt="0"/>
      <dgm:spPr/>
    </dgm:pt>
    <dgm:pt modelId="{0C2AEA98-B694-404F-9A26-79E6DDF549D1}" type="pres">
      <dgm:prSet presAssocID="{BC96EB8E-2DE0-47F2-8D9A-F3313708CBD6}" presName="background4" presStyleLbl="node4" presStyleIdx="15" presStyleCnt="29"/>
      <dgm:spPr/>
    </dgm:pt>
    <dgm:pt modelId="{C2054A8A-F411-4B9F-80AF-41BC1FB2EFE0}" type="pres">
      <dgm:prSet presAssocID="{BC96EB8E-2DE0-47F2-8D9A-F3313708CBD6}" presName="text4" presStyleLbl="fgAcc4" presStyleIdx="15" presStyleCnt="29">
        <dgm:presLayoutVars>
          <dgm:chPref val="3"/>
        </dgm:presLayoutVars>
      </dgm:prSet>
      <dgm:spPr/>
    </dgm:pt>
    <dgm:pt modelId="{04FC1952-F28A-4AF8-B5F0-A91267044813}" type="pres">
      <dgm:prSet presAssocID="{BC96EB8E-2DE0-47F2-8D9A-F3313708CBD6}" presName="hierChild5" presStyleCnt="0"/>
      <dgm:spPr/>
    </dgm:pt>
    <dgm:pt modelId="{FBF18A91-C413-4158-9CE2-9849559CD8F4}" type="pres">
      <dgm:prSet presAssocID="{F191EC1F-74D6-405B-A3B8-883BEB5A9C4A}" presName="Name23" presStyleLbl="parChTrans1D4" presStyleIdx="16" presStyleCnt="29"/>
      <dgm:spPr/>
    </dgm:pt>
    <dgm:pt modelId="{A440DC7C-1F6D-4C64-98CA-CAB3098CC782}" type="pres">
      <dgm:prSet presAssocID="{3A7C28AC-EDAC-4717-97A5-EB62DCB8129F}" presName="hierRoot4" presStyleCnt="0"/>
      <dgm:spPr/>
    </dgm:pt>
    <dgm:pt modelId="{4B232BF2-CF1A-4B30-A5A8-504210541C5B}" type="pres">
      <dgm:prSet presAssocID="{3A7C28AC-EDAC-4717-97A5-EB62DCB8129F}" presName="composite4" presStyleCnt="0"/>
      <dgm:spPr/>
    </dgm:pt>
    <dgm:pt modelId="{8C5580D5-E672-40D0-94C3-77E5AAB1F465}" type="pres">
      <dgm:prSet presAssocID="{3A7C28AC-EDAC-4717-97A5-EB62DCB8129F}" presName="background4" presStyleLbl="node4" presStyleIdx="16" presStyleCnt="29"/>
      <dgm:spPr/>
    </dgm:pt>
    <dgm:pt modelId="{827D87EB-61C8-493C-9C33-E261A332DCA8}" type="pres">
      <dgm:prSet presAssocID="{3A7C28AC-EDAC-4717-97A5-EB62DCB8129F}" presName="text4" presStyleLbl="fgAcc4" presStyleIdx="16" presStyleCnt="29" custScaleY="166433">
        <dgm:presLayoutVars>
          <dgm:chPref val="3"/>
        </dgm:presLayoutVars>
      </dgm:prSet>
      <dgm:spPr/>
    </dgm:pt>
    <dgm:pt modelId="{A1E0DB34-A2C0-4C47-A9C5-166583762362}" type="pres">
      <dgm:prSet presAssocID="{3A7C28AC-EDAC-4717-97A5-EB62DCB8129F}" presName="hierChild5" presStyleCnt="0"/>
      <dgm:spPr/>
    </dgm:pt>
    <dgm:pt modelId="{07F7571C-3B00-4C70-B731-1225538DE885}" type="pres">
      <dgm:prSet presAssocID="{06FDCD71-48C0-458B-9528-E461023E589B}" presName="Name23" presStyleLbl="parChTrans1D4" presStyleIdx="17" presStyleCnt="29"/>
      <dgm:spPr/>
    </dgm:pt>
    <dgm:pt modelId="{5FAB17BC-325D-4D8B-828C-B01132F65A2D}" type="pres">
      <dgm:prSet presAssocID="{03995E2E-4B06-4C73-9425-BD8B05355F18}" presName="hierRoot4" presStyleCnt="0"/>
      <dgm:spPr/>
    </dgm:pt>
    <dgm:pt modelId="{DE284FBC-4D17-4D33-9078-328A5899F0C0}" type="pres">
      <dgm:prSet presAssocID="{03995E2E-4B06-4C73-9425-BD8B05355F18}" presName="composite4" presStyleCnt="0"/>
      <dgm:spPr/>
    </dgm:pt>
    <dgm:pt modelId="{8C67B131-0483-496C-9D2C-07C913D6108C}" type="pres">
      <dgm:prSet presAssocID="{03995E2E-4B06-4C73-9425-BD8B05355F18}" presName="background4" presStyleLbl="node4" presStyleIdx="17" presStyleCnt="29"/>
      <dgm:spPr/>
    </dgm:pt>
    <dgm:pt modelId="{CC73E31A-9932-4F51-86BB-1DB530AF5A74}" type="pres">
      <dgm:prSet presAssocID="{03995E2E-4B06-4C73-9425-BD8B05355F18}" presName="text4" presStyleLbl="fgAcc4" presStyleIdx="17" presStyleCnt="29">
        <dgm:presLayoutVars>
          <dgm:chPref val="3"/>
        </dgm:presLayoutVars>
      </dgm:prSet>
      <dgm:spPr/>
    </dgm:pt>
    <dgm:pt modelId="{67A9C84E-7759-48CD-8BA3-AA8C84B322AB}" type="pres">
      <dgm:prSet presAssocID="{03995E2E-4B06-4C73-9425-BD8B05355F18}" presName="hierChild5" presStyleCnt="0"/>
      <dgm:spPr/>
    </dgm:pt>
    <dgm:pt modelId="{08BB8A52-253D-4AF5-8D72-868B4F4524D4}" type="pres">
      <dgm:prSet presAssocID="{B7256540-C36A-4895-8B84-19E930E76D8C}" presName="Name23" presStyleLbl="parChTrans1D4" presStyleIdx="18" presStyleCnt="29"/>
      <dgm:spPr/>
    </dgm:pt>
    <dgm:pt modelId="{DA430106-07FD-4519-9D83-4B2485E425A7}" type="pres">
      <dgm:prSet presAssocID="{5DB9CDC4-348F-41B6-A890-E0D58959FC11}" presName="hierRoot4" presStyleCnt="0"/>
      <dgm:spPr/>
    </dgm:pt>
    <dgm:pt modelId="{D979FE21-8BC5-4039-8391-90D14053036D}" type="pres">
      <dgm:prSet presAssocID="{5DB9CDC4-348F-41B6-A890-E0D58959FC11}" presName="composite4" presStyleCnt="0"/>
      <dgm:spPr/>
    </dgm:pt>
    <dgm:pt modelId="{EE39C4B2-DF87-4EA6-8CC8-A304CAFDF197}" type="pres">
      <dgm:prSet presAssocID="{5DB9CDC4-348F-41B6-A890-E0D58959FC11}" presName="background4" presStyleLbl="node4" presStyleIdx="18" presStyleCnt="29"/>
      <dgm:spPr/>
    </dgm:pt>
    <dgm:pt modelId="{A0F3EEC0-DA00-4B3A-AF62-863D6ACF9EF4}" type="pres">
      <dgm:prSet presAssocID="{5DB9CDC4-348F-41B6-A890-E0D58959FC11}" presName="text4" presStyleLbl="fgAcc4" presStyleIdx="18" presStyleCnt="29">
        <dgm:presLayoutVars>
          <dgm:chPref val="3"/>
        </dgm:presLayoutVars>
      </dgm:prSet>
      <dgm:spPr/>
    </dgm:pt>
    <dgm:pt modelId="{FF800FBD-9DF9-4C9A-A6FD-E251A79030F2}" type="pres">
      <dgm:prSet presAssocID="{5DB9CDC4-348F-41B6-A890-E0D58959FC11}" presName="hierChild5" presStyleCnt="0"/>
      <dgm:spPr/>
    </dgm:pt>
    <dgm:pt modelId="{0F29680A-8B6A-466F-B878-38DEF989F1D0}" type="pres">
      <dgm:prSet presAssocID="{04E143C8-437C-4024-8EE2-2FAC109A8880}" presName="Name23" presStyleLbl="parChTrans1D4" presStyleIdx="19" presStyleCnt="29"/>
      <dgm:spPr/>
    </dgm:pt>
    <dgm:pt modelId="{4E70BFB1-2858-4CF0-A180-EF5FFBD6065F}" type="pres">
      <dgm:prSet presAssocID="{17B944DF-FD93-4711-A008-7C25F7B433AF}" presName="hierRoot4" presStyleCnt="0"/>
      <dgm:spPr/>
    </dgm:pt>
    <dgm:pt modelId="{26B46120-9948-424F-ABDD-DC1A89DDBF36}" type="pres">
      <dgm:prSet presAssocID="{17B944DF-FD93-4711-A008-7C25F7B433AF}" presName="composite4" presStyleCnt="0"/>
      <dgm:spPr/>
    </dgm:pt>
    <dgm:pt modelId="{8DE8475B-FABD-4B0B-9984-537E589D6E30}" type="pres">
      <dgm:prSet presAssocID="{17B944DF-FD93-4711-A008-7C25F7B433AF}" presName="background4" presStyleLbl="node4" presStyleIdx="19" presStyleCnt="29"/>
      <dgm:spPr/>
    </dgm:pt>
    <dgm:pt modelId="{7F53AB21-CC96-41A9-AF38-FDCF8C3F2AAD}" type="pres">
      <dgm:prSet presAssocID="{17B944DF-FD93-4711-A008-7C25F7B433AF}" presName="text4" presStyleLbl="fgAcc4" presStyleIdx="19" presStyleCnt="29" custScaleY="161952">
        <dgm:presLayoutVars>
          <dgm:chPref val="3"/>
        </dgm:presLayoutVars>
      </dgm:prSet>
      <dgm:spPr/>
    </dgm:pt>
    <dgm:pt modelId="{6E102CAC-6D73-493E-AA52-048A15A3CF81}" type="pres">
      <dgm:prSet presAssocID="{17B944DF-FD93-4711-A008-7C25F7B433AF}" presName="hierChild5" presStyleCnt="0"/>
      <dgm:spPr/>
    </dgm:pt>
    <dgm:pt modelId="{CA602FCC-AE01-4E5F-AEDE-C7D9D5A0FB53}" type="pres">
      <dgm:prSet presAssocID="{FFDA28F6-FB72-4302-B182-04F99959C2EE}" presName="Name23" presStyleLbl="parChTrans1D4" presStyleIdx="20" presStyleCnt="29"/>
      <dgm:spPr/>
    </dgm:pt>
    <dgm:pt modelId="{93D733C2-7707-400F-B2A3-BA86EFFB285D}" type="pres">
      <dgm:prSet presAssocID="{8A08BE76-E738-48AA-B863-7FFF7A63DD70}" presName="hierRoot4" presStyleCnt="0"/>
      <dgm:spPr/>
    </dgm:pt>
    <dgm:pt modelId="{F85204D1-7BD4-45DD-9B42-A10F81DA9E3B}" type="pres">
      <dgm:prSet presAssocID="{8A08BE76-E738-48AA-B863-7FFF7A63DD70}" presName="composite4" presStyleCnt="0"/>
      <dgm:spPr/>
    </dgm:pt>
    <dgm:pt modelId="{0023C9F8-A4AF-4CCF-869E-5B8BF82FBC97}" type="pres">
      <dgm:prSet presAssocID="{8A08BE76-E738-48AA-B863-7FFF7A63DD70}" presName="background4" presStyleLbl="node4" presStyleIdx="20" presStyleCnt="29"/>
      <dgm:spPr/>
    </dgm:pt>
    <dgm:pt modelId="{EC3FF189-F922-456B-8285-9C24B69D121C}" type="pres">
      <dgm:prSet presAssocID="{8A08BE76-E738-48AA-B863-7FFF7A63DD70}" presName="text4" presStyleLbl="fgAcc4" presStyleIdx="20" presStyleCnt="29">
        <dgm:presLayoutVars>
          <dgm:chPref val="3"/>
        </dgm:presLayoutVars>
      </dgm:prSet>
      <dgm:spPr/>
    </dgm:pt>
    <dgm:pt modelId="{A672AADC-7A0A-40B1-B813-6A290F75DD67}" type="pres">
      <dgm:prSet presAssocID="{8A08BE76-E738-48AA-B863-7FFF7A63DD70}" presName="hierChild5" presStyleCnt="0"/>
      <dgm:spPr/>
    </dgm:pt>
    <dgm:pt modelId="{5E35AE28-B446-4527-B42D-464315DD682B}" type="pres">
      <dgm:prSet presAssocID="{3E80C8ED-0B1A-4EE7-B24E-F18BCEC9EB4A}" presName="Name23" presStyleLbl="parChTrans1D4" presStyleIdx="21" presStyleCnt="29"/>
      <dgm:spPr/>
    </dgm:pt>
    <dgm:pt modelId="{A90ECB61-E50A-416B-8299-52F91B657DAA}" type="pres">
      <dgm:prSet presAssocID="{41276B17-CD99-49E0-8709-89DF52BE33F3}" presName="hierRoot4" presStyleCnt="0"/>
      <dgm:spPr/>
    </dgm:pt>
    <dgm:pt modelId="{B32C99E2-42C5-42C3-8B02-564725277AD0}" type="pres">
      <dgm:prSet presAssocID="{41276B17-CD99-49E0-8709-89DF52BE33F3}" presName="composite4" presStyleCnt="0"/>
      <dgm:spPr/>
    </dgm:pt>
    <dgm:pt modelId="{80682D47-F348-4485-8B15-025FBD964BC1}" type="pres">
      <dgm:prSet presAssocID="{41276B17-CD99-49E0-8709-89DF52BE33F3}" presName="background4" presStyleLbl="node4" presStyleIdx="21" presStyleCnt="29"/>
      <dgm:spPr/>
    </dgm:pt>
    <dgm:pt modelId="{9AC50030-AA94-4F8A-8F2D-F0EB15567F89}" type="pres">
      <dgm:prSet presAssocID="{41276B17-CD99-49E0-8709-89DF52BE33F3}" presName="text4" presStyleLbl="fgAcc4" presStyleIdx="21" presStyleCnt="29">
        <dgm:presLayoutVars>
          <dgm:chPref val="3"/>
        </dgm:presLayoutVars>
      </dgm:prSet>
      <dgm:spPr/>
    </dgm:pt>
    <dgm:pt modelId="{821E5444-FF49-4705-A702-B171D1220431}" type="pres">
      <dgm:prSet presAssocID="{41276B17-CD99-49E0-8709-89DF52BE33F3}" presName="hierChild5" presStyleCnt="0"/>
      <dgm:spPr/>
    </dgm:pt>
    <dgm:pt modelId="{C4FB75BF-3AFF-4383-BD18-F2DCF4F25E74}" type="pres">
      <dgm:prSet presAssocID="{212551D4-71B0-441F-9179-9CD04017EF7C}" presName="Name23" presStyleLbl="parChTrans1D4" presStyleIdx="22" presStyleCnt="29"/>
      <dgm:spPr/>
    </dgm:pt>
    <dgm:pt modelId="{D809D18F-2FCE-46A6-9231-D65E95572B49}" type="pres">
      <dgm:prSet presAssocID="{4BBCEF68-AEB9-4000-B906-FF4657D03F49}" presName="hierRoot4" presStyleCnt="0"/>
      <dgm:spPr/>
    </dgm:pt>
    <dgm:pt modelId="{ED434CED-8D18-497F-A9DB-D691F99E5896}" type="pres">
      <dgm:prSet presAssocID="{4BBCEF68-AEB9-4000-B906-FF4657D03F49}" presName="composite4" presStyleCnt="0"/>
      <dgm:spPr/>
    </dgm:pt>
    <dgm:pt modelId="{CC014502-13FC-4F6F-83D0-1C0EC9304E5E}" type="pres">
      <dgm:prSet presAssocID="{4BBCEF68-AEB9-4000-B906-FF4657D03F49}" presName="background4" presStyleLbl="node4" presStyleIdx="22" presStyleCnt="29"/>
      <dgm:spPr/>
    </dgm:pt>
    <dgm:pt modelId="{66A6D75A-B200-48B3-BEC8-2C9841DB5390}" type="pres">
      <dgm:prSet presAssocID="{4BBCEF68-AEB9-4000-B906-FF4657D03F49}" presName="text4" presStyleLbl="fgAcc4" presStyleIdx="22" presStyleCnt="29">
        <dgm:presLayoutVars>
          <dgm:chPref val="3"/>
        </dgm:presLayoutVars>
      </dgm:prSet>
      <dgm:spPr/>
    </dgm:pt>
    <dgm:pt modelId="{CC5F9A54-7BFC-4686-98DC-FE888F76CC24}" type="pres">
      <dgm:prSet presAssocID="{4BBCEF68-AEB9-4000-B906-FF4657D03F49}" presName="hierChild5" presStyleCnt="0"/>
      <dgm:spPr/>
    </dgm:pt>
    <dgm:pt modelId="{970E908D-25BC-4253-96D5-44255C81ACB8}" type="pres">
      <dgm:prSet presAssocID="{D6E754E0-D0DE-480C-8033-AA877A6A8FA7}" presName="Name23" presStyleLbl="parChTrans1D4" presStyleIdx="23" presStyleCnt="29"/>
      <dgm:spPr/>
    </dgm:pt>
    <dgm:pt modelId="{2EF1E448-BDE0-4ABA-983F-635CABD59CFB}" type="pres">
      <dgm:prSet presAssocID="{B1FC6E27-322B-4C7D-A229-573DB7ACDD84}" presName="hierRoot4" presStyleCnt="0"/>
      <dgm:spPr/>
    </dgm:pt>
    <dgm:pt modelId="{8B8FF7E6-A2E3-4C6C-BF5A-9A004B78EF3F}" type="pres">
      <dgm:prSet presAssocID="{B1FC6E27-322B-4C7D-A229-573DB7ACDD84}" presName="composite4" presStyleCnt="0"/>
      <dgm:spPr/>
    </dgm:pt>
    <dgm:pt modelId="{05AADFF6-7898-41B2-A1EF-4071D1C5E2DC}" type="pres">
      <dgm:prSet presAssocID="{B1FC6E27-322B-4C7D-A229-573DB7ACDD84}" presName="background4" presStyleLbl="node4" presStyleIdx="23" presStyleCnt="29"/>
      <dgm:spPr/>
    </dgm:pt>
    <dgm:pt modelId="{3753AC54-B8FF-4B43-BA75-6E392DC0BE7D}" type="pres">
      <dgm:prSet presAssocID="{B1FC6E27-322B-4C7D-A229-573DB7ACDD84}" presName="text4" presStyleLbl="fgAcc4" presStyleIdx="23" presStyleCnt="29">
        <dgm:presLayoutVars>
          <dgm:chPref val="3"/>
        </dgm:presLayoutVars>
      </dgm:prSet>
      <dgm:spPr/>
    </dgm:pt>
    <dgm:pt modelId="{AEE92B25-FF45-456F-86EF-6369EF9F7C68}" type="pres">
      <dgm:prSet presAssocID="{B1FC6E27-322B-4C7D-A229-573DB7ACDD84}" presName="hierChild5" presStyleCnt="0"/>
      <dgm:spPr/>
    </dgm:pt>
    <dgm:pt modelId="{4D384B5C-5BEC-44AE-B567-338B9C1D893F}" type="pres">
      <dgm:prSet presAssocID="{2DBF550F-4186-4229-9910-47FB5BF7D49A}" presName="Name23" presStyleLbl="parChTrans1D4" presStyleIdx="24" presStyleCnt="29"/>
      <dgm:spPr/>
    </dgm:pt>
    <dgm:pt modelId="{6BB8626E-E2AA-4426-B851-F410DFE2D1D4}" type="pres">
      <dgm:prSet presAssocID="{67FD9DE0-3A8F-4000-A3F0-EB38F27C6084}" presName="hierRoot4" presStyleCnt="0"/>
      <dgm:spPr/>
    </dgm:pt>
    <dgm:pt modelId="{F3BD16A0-67CA-42E2-B900-8D9C4F86EC8A}" type="pres">
      <dgm:prSet presAssocID="{67FD9DE0-3A8F-4000-A3F0-EB38F27C6084}" presName="composite4" presStyleCnt="0"/>
      <dgm:spPr/>
    </dgm:pt>
    <dgm:pt modelId="{42DCFCD7-1CB2-42C1-AA9E-AEF5473A4C34}" type="pres">
      <dgm:prSet presAssocID="{67FD9DE0-3A8F-4000-A3F0-EB38F27C6084}" presName="background4" presStyleLbl="node4" presStyleIdx="24" presStyleCnt="29"/>
      <dgm:spPr/>
    </dgm:pt>
    <dgm:pt modelId="{014CD484-2488-49E2-9F81-640C758202C0}" type="pres">
      <dgm:prSet presAssocID="{67FD9DE0-3A8F-4000-A3F0-EB38F27C6084}" presName="text4" presStyleLbl="fgAcc4" presStyleIdx="24" presStyleCnt="29">
        <dgm:presLayoutVars>
          <dgm:chPref val="3"/>
        </dgm:presLayoutVars>
      </dgm:prSet>
      <dgm:spPr/>
    </dgm:pt>
    <dgm:pt modelId="{45FE57B0-FC41-4EE4-8D24-81A94093CFB3}" type="pres">
      <dgm:prSet presAssocID="{67FD9DE0-3A8F-4000-A3F0-EB38F27C6084}" presName="hierChild5" presStyleCnt="0"/>
      <dgm:spPr/>
    </dgm:pt>
    <dgm:pt modelId="{12350530-8827-4B68-88FB-C70EF4ADC459}" type="pres">
      <dgm:prSet presAssocID="{9DE4C5A8-D3DA-4CCE-9F6A-5EEF9E9AC3B4}" presName="Name23" presStyleLbl="parChTrans1D4" presStyleIdx="25" presStyleCnt="29"/>
      <dgm:spPr/>
    </dgm:pt>
    <dgm:pt modelId="{38D375F5-22C7-4D85-927A-B11F04F21B0D}" type="pres">
      <dgm:prSet presAssocID="{BCF22C33-A725-4E85-86AA-D46763E27F20}" presName="hierRoot4" presStyleCnt="0"/>
      <dgm:spPr/>
    </dgm:pt>
    <dgm:pt modelId="{EA3B07B5-AC22-4E25-B98F-F4DE16014CAC}" type="pres">
      <dgm:prSet presAssocID="{BCF22C33-A725-4E85-86AA-D46763E27F20}" presName="composite4" presStyleCnt="0"/>
      <dgm:spPr/>
    </dgm:pt>
    <dgm:pt modelId="{2CBCEB94-9843-45DE-9181-DDB08BF0F7C5}" type="pres">
      <dgm:prSet presAssocID="{BCF22C33-A725-4E85-86AA-D46763E27F20}" presName="background4" presStyleLbl="node4" presStyleIdx="25" presStyleCnt="29"/>
      <dgm:spPr/>
    </dgm:pt>
    <dgm:pt modelId="{82B1A061-11C9-48F4-B981-F9226975183C}" type="pres">
      <dgm:prSet presAssocID="{BCF22C33-A725-4E85-86AA-D46763E27F20}" presName="text4" presStyleLbl="fgAcc4" presStyleIdx="25" presStyleCnt="29">
        <dgm:presLayoutVars>
          <dgm:chPref val="3"/>
        </dgm:presLayoutVars>
      </dgm:prSet>
      <dgm:spPr/>
    </dgm:pt>
    <dgm:pt modelId="{3BC73080-F046-43C6-A18C-69BFB1A7F985}" type="pres">
      <dgm:prSet presAssocID="{BCF22C33-A725-4E85-86AA-D46763E27F20}" presName="hierChild5" presStyleCnt="0"/>
      <dgm:spPr/>
    </dgm:pt>
    <dgm:pt modelId="{9CCE4CAC-EADD-40E8-9AF6-EE30C6B63C75}" type="pres">
      <dgm:prSet presAssocID="{B79902BB-B690-429D-8DFC-AF86C7C8134B}" presName="Name23" presStyleLbl="parChTrans1D4" presStyleIdx="26" presStyleCnt="29"/>
      <dgm:spPr/>
    </dgm:pt>
    <dgm:pt modelId="{F03A4441-5F60-491F-AFC2-14931880740B}" type="pres">
      <dgm:prSet presAssocID="{15A1723E-EB0D-4213-BB8F-44B1390CC7BD}" presName="hierRoot4" presStyleCnt="0"/>
      <dgm:spPr/>
    </dgm:pt>
    <dgm:pt modelId="{E8ADAFBB-AF18-4128-984C-B1DF68759F11}" type="pres">
      <dgm:prSet presAssocID="{15A1723E-EB0D-4213-BB8F-44B1390CC7BD}" presName="composite4" presStyleCnt="0"/>
      <dgm:spPr/>
    </dgm:pt>
    <dgm:pt modelId="{F0B83915-8162-4C77-9076-B25A3C674627}" type="pres">
      <dgm:prSet presAssocID="{15A1723E-EB0D-4213-BB8F-44B1390CC7BD}" presName="background4" presStyleLbl="node4" presStyleIdx="26" presStyleCnt="29"/>
      <dgm:spPr/>
    </dgm:pt>
    <dgm:pt modelId="{2F41DF00-06A2-412B-81E3-16C68F51063B}" type="pres">
      <dgm:prSet presAssocID="{15A1723E-EB0D-4213-BB8F-44B1390CC7BD}" presName="text4" presStyleLbl="fgAcc4" presStyleIdx="26" presStyleCnt="29">
        <dgm:presLayoutVars>
          <dgm:chPref val="3"/>
        </dgm:presLayoutVars>
      </dgm:prSet>
      <dgm:spPr/>
    </dgm:pt>
    <dgm:pt modelId="{CEDDB1E6-D61A-4124-B431-EF9FF40A2F18}" type="pres">
      <dgm:prSet presAssocID="{15A1723E-EB0D-4213-BB8F-44B1390CC7BD}" presName="hierChild5" presStyleCnt="0"/>
      <dgm:spPr/>
    </dgm:pt>
    <dgm:pt modelId="{B546ED74-89F7-46BA-A2FB-A12A607E513C}" type="pres">
      <dgm:prSet presAssocID="{F0E3948B-96D5-4C1B-AF51-ABC9FCDDDA84}" presName="Name10" presStyleLbl="parChTrans1D2" presStyleIdx="1" presStyleCnt="2"/>
      <dgm:spPr/>
    </dgm:pt>
    <dgm:pt modelId="{5AA76D71-AD66-4F31-B24B-2698539E7179}" type="pres">
      <dgm:prSet presAssocID="{3FBD61B1-6398-45C8-9F0A-A1ABE0B314E0}" presName="hierRoot2" presStyleCnt="0"/>
      <dgm:spPr/>
    </dgm:pt>
    <dgm:pt modelId="{2A985D67-0D7B-4628-8A36-0BB1FAEA6DC5}" type="pres">
      <dgm:prSet presAssocID="{3FBD61B1-6398-45C8-9F0A-A1ABE0B314E0}" presName="composite2" presStyleCnt="0"/>
      <dgm:spPr/>
    </dgm:pt>
    <dgm:pt modelId="{1612563E-4B5B-4095-A584-4A9DDEAEE44A}" type="pres">
      <dgm:prSet presAssocID="{3FBD61B1-6398-45C8-9F0A-A1ABE0B314E0}" presName="background2" presStyleLbl="node2" presStyleIdx="1" presStyleCnt="2"/>
      <dgm:spPr/>
    </dgm:pt>
    <dgm:pt modelId="{904DEEF7-805D-4FA1-AD17-6980AEDCE54A}" type="pres">
      <dgm:prSet presAssocID="{3FBD61B1-6398-45C8-9F0A-A1ABE0B314E0}" presName="text2" presStyleLbl="fgAcc2" presStyleIdx="1" presStyleCnt="2" custScaleX="114266" custLinFactNeighborX="70285" custLinFactNeighborY="-1916">
        <dgm:presLayoutVars>
          <dgm:chPref val="3"/>
        </dgm:presLayoutVars>
      </dgm:prSet>
      <dgm:spPr/>
    </dgm:pt>
    <dgm:pt modelId="{85183F72-F938-41B0-B005-18DF8792B96A}" type="pres">
      <dgm:prSet presAssocID="{3FBD61B1-6398-45C8-9F0A-A1ABE0B314E0}" presName="hierChild3" presStyleCnt="0"/>
      <dgm:spPr/>
    </dgm:pt>
    <dgm:pt modelId="{AB120BAA-1E93-47B7-9383-CC91E3E645E7}" type="pres">
      <dgm:prSet presAssocID="{30EF2CC7-5C79-44E2-9EDA-70A63B4C2556}" presName="Name17" presStyleLbl="parChTrans1D3" presStyleIdx="1" presStyleCnt="2"/>
      <dgm:spPr/>
    </dgm:pt>
    <dgm:pt modelId="{98F1A49C-153E-4DEA-99ED-D1980F9EA485}" type="pres">
      <dgm:prSet presAssocID="{55907837-56BF-4997-A9AC-3F2F2C52AC67}" presName="hierRoot3" presStyleCnt="0"/>
      <dgm:spPr/>
    </dgm:pt>
    <dgm:pt modelId="{17300510-EBCB-4129-AB62-60130769ECD8}" type="pres">
      <dgm:prSet presAssocID="{55907837-56BF-4997-A9AC-3F2F2C52AC67}" presName="composite3" presStyleCnt="0"/>
      <dgm:spPr/>
    </dgm:pt>
    <dgm:pt modelId="{2D14335B-52CF-4FEA-BA67-5A9C2A2A45F2}" type="pres">
      <dgm:prSet presAssocID="{55907837-56BF-4997-A9AC-3F2F2C52AC67}" presName="background3" presStyleLbl="node3" presStyleIdx="1" presStyleCnt="2"/>
      <dgm:spPr/>
    </dgm:pt>
    <dgm:pt modelId="{1B8EC0D0-90B8-4B65-88B0-36A14E8E519A}" type="pres">
      <dgm:prSet presAssocID="{55907837-56BF-4997-A9AC-3F2F2C52AC67}" presName="text3" presStyleLbl="fgAcc3" presStyleIdx="1" presStyleCnt="2" custLinFactX="-2298" custLinFactNeighborX="-100000" custLinFactNeighborY="-39003">
        <dgm:presLayoutVars>
          <dgm:chPref val="3"/>
        </dgm:presLayoutVars>
      </dgm:prSet>
      <dgm:spPr/>
    </dgm:pt>
    <dgm:pt modelId="{014960D0-CCC3-4C8B-9963-43164E1A65C0}" type="pres">
      <dgm:prSet presAssocID="{55907837-56BF-4997-A9AC-3F2F2C52AC67}" presName="hierChild4" presStyleCnt="0"/>
      <dgm:spPr/>
    </dgm:pt>
    <dgm:pt modelId="{1BD5E0C0-DA64-4D15-9183-0543C14B1D59}" type="pres">
      <dgm:prSet presAssocID="{72642ADC-C69F-4285-AC39-355FBF5D2F8E}" presName="Name23" presStyleLbl="parChTrans1D4" presStyleIdx="27" presStyleCnt="29"/>
      <dgm:spPr/>
    </dgm:pt>
    <dgm:pt modelId="{1D828BAB-A26F-48B9-9388-8EC7FD349312}" type="pres">
      <dgm:prSet presAssocID="{7444E9D7-8971-4B34-85F7-4058B0805CA4}" presName="hierRoot4" presStyleCnt="0"/>
      <dgm:spPr/>
    </dgm:pt>
    <dgm:pt modelId="{CEAB86A5-CD09-4A78-A03D-41A48AE6AC2C}" type="pres">
      <dgm:prSet presAssocID="{7444E9D7-8971-4B34-85F7-4058B0805CA4}" presName="composite4" presStyleCnt="0"/>
      <dgm:spPr/>
    </dgm:pt>
    <dgm:pt modelId="{CC59D587-519B-4E61-B27D-4BA1D167C698}" type="pres">
      <dgm:prSet presAssocID="{7444E9D7-8971-4B34-85F7-4058B0805CA4}" presName="background4" presStyleLbl="node4" presStyleIdx="27" presStyleCnt="29"/>
      <dgm:spPr/>
    </dgm:pt>
    <dgm:pt modelId="{71A36A71-CEFF-413E-BBE4-1702ABAB2CFE}" type="pres">
      <dgm:prSet presAssocID="{7444E9D7-8971-4B34-85F7-4058B0805CA4}" presName="text4" presStyleLbl="fgAcc4" presStyleIdx="27" presStyleCnt="29" custLinFactX="-100000" custLinFactNeighborX="-174880" custLinFactNeighborY="-76090">
        <dgm:presLayoutVars>
          <dgm:chPref val="3"/>
        </dgm:presLayoutVars>
      </dgm:prSet>
      <dgm:spPr/>
    </dgm:pt>
    <dgm:pt modelId="{DE02EA54-1459-4382-96AF-B7C9E3B00604}" type="pres">
      <dgm:prSet presAssocID="{7444E9D7-8971-4B34-85F7-4058B0805CA4}" presName="hierChild5" presStyleCnt="0"/>
      <dgm:spPr/>
    </dgm:pt>
    <dgm:pt modelId="{2F651298-CB71-44DD-948C-873334C52447}" type="pres">
      <dgm:prSet presAssocID="{210A9B06-D44A-4D3C-9500-D90F1F8EECC4}" presName="Name23" presStyleLbl="parChTrans1D4" presStyleIdx="28" presStyleCnt="29"/>
      <dgm:spPr/>
    </dgm:pt>
    <dgm:pt modelId="{16A12570-8991-4F76-B8E5-E4D5D763F803}" type="pres">
      <dgm:prSet presAssocID="{149C550D-C408-4758-9DCC-3458C5D699CA}" presName="hierRoot4" presStyleCnt="0"/>
      <dgm:spPr/>
    </dgm:pt>
    <dgm:pt modelId="{C01EDAB2-A46F-4A3E-B3F1-A140C165DB8D}" type="pres">
      <dgm:prSet presAssocID="{149C550D-C408-4758-9DCC-3458C5D699CA}" presName="composite4" presStyleCnt="0"/>
      <dgm:spPr/>
    </dgm:pt>
    <dgm:pt modelId="{FE39982E-551E-4AE1-AA62-1E417894E682}" type="pres">
      <dgm:prSet presAssocID="{149C550D-C408-4758-9DCC-3458C5D699CA}" presName="background4" presStyleLbl="node4" presStyleIdx="28" presStyleCnt="29"/>
      <dgm:spPr/>
    </dgm:pt>
    <dgm:pt modelId="{E09B149D-A38A-4A28-BD75-D2345BA321F3}" type="pres">
      <dgm:prSet presAssocID="{149C550D-C408-4758-9DCC-3458C5D699CA}" presName="text4" presStyleLbl="fgAcc4" presStyleIdx="28" presStyleCnt="29" custScaleX="123010" custLinFactNeighborX="88957" custLinFactNeighborY="-76090">
        <dgm:presLayoutVars>
          <dgm:chPref val="3"/>
        </dgm:presLayoutVars>
      </dgm:prSet>
      <dgm:spPr/>
    </dgm:pt>
    <dgm:pt modelId="{D3002E05-9A4D-49BC-9088-0B54C0315A37}" type="pres">
      <dgm:prSet presAssocID="{149C550D-C408-4758-9DCC-3458C5D699CA}" presName="hierChild5" presStyleCnt="0"/>
      <dgm:spPr/>
    </dgm:pt>
  </dgm:ptLst>
  <dgm:cxnLst>
    <dgm:cxn modelId="{BC5F5106-689F-415A-935B-F8D65092A8B7}" srcId="{381A071F-11BC-4303-8986-6DA9F867198A}" destId="{9DA8095C-B13D-4301-AB43-0DA3A24461CD}" srcOrd="0" destOrd="0" parTransId="{70CA769C-E5B9-42C1-A9F2-3843DA1EFC0B}" sibTransId="{D8F3F267-CEC2-4895-90F1-FE33CE9D17C5}"/>
    <dgm:cxn modelId="{7D11BA09-4C25-42BA-97C9-F6D325398E7D}" srcId="{BC96EB8E-2DE0-47F2-8D9A-F3313708CBD6}" destId="{3A7C28AC-EDAC-4717-97A5-EB62DCB8129F}" srcOrd="0" destOrd="0" parTransId="{F191EC1F-74D6-405B-A3B8-883BEB5A9C4A}" sibTransId="{85D40948-968B-439E-AA8B-62C2329DB52A}"/>
    <dgm:cxn modelId="{52C3C609-4573-4024-A37A-21E187FF49A7}" type="presOf" srcId="{BCF22C33-A725-4E85-86AA-D46763E27F20}" destId="{82B1A061-11C9-48F4-B981-F9226975183C}" srcOrd="0" destOrd="0" presId="urn:microsoft.com/office/officeart/2005/8/layout/hierarchy1"/>
    <dgm:cxn modelId="{1A4EE90B-E306-4677-9100-4D131E7A3CEF}" type="presOf" srcId="{9DE4C5A8-D3DA-4CCE-9F6A-5EEF9E9AC3B4}" destId="{12350530-8827-4B68-88FB-C70EF4ADC459}" srcOrd="0" destOrd="0" presId="urn:microsoft.com/office/officeart/2005/8/layout/hierarchy1"/>
    <dgm:cxn modelId="{CA13790C-06C0-47D8-9436-CAD2E5484A4A}" type="presOf" srcId="{BDB8E547-AE2A-4402-8020-AB367B4C3E5E}" destId="{DD5D2B88-33BC-42DF-9810-43570C3503C5}" srcOrd="0" destOrd="0" presId="urn:microsoft.com/office/officeart/2005/8/layout/hierarchy1"/>
    <dgm:cxn modelId="{0A6A2B0D-C2BC-4D9C-957F-B591B86CB5BA}" type="presOf" srcId="{01A15C08-3FDE-4606-9830-D741679FAF35}" destId="{1F2FCE5E-90C7-41DC-ABD4-EFB26C01C2EA}" srcOrd="0" destOrd="0" presId="urn:microsoft.com/office/officeart/2005/8/layout/hierarchy1"/>
    <dgm:cxn modelId="{FC0B610F-F148-4310-AC68-90ECF929AF83}" type="presOf" srcId="{210A9B06-D44A-4D3C-9500-D90F1F8EECC4}" destId="{2F651298-CB71-44DD-948C-873334C52447}" srcOrd="0" destOrd="0" presId="urn:microsoft.com/office/officeart/2005/8/layout/hierarchy1"/>
    <dgm:cxn modelId="{16ACE811-A6C9-4A40-95B9-90A3B1C98FF5}" type="presOf" srcId="{5AED30FD-F6C8-4E44-A0AC-C6F42194DA4B}" destId="{CE2E9DE0-9A45-40FC-813E-5D42D2249273}" srcOrd="0" destOrd="0" presId="urn:microsoft.com/office/officeart/2005/8/layout/hierarchy1"/>
    <dgm:cxn modelId="{F486B213-AC6F-4D82-839D-71FA8844A1D8}" type="presOf" srcId="{87CC3C6B-BA37-4A56-A8AB-A1310ABD33E0}" destId="{64233279-BD6B-4DAA-84F9-645F44546E19}" srcOrd="0" destOrd="0" presId="urn:microsoft.com/office/officeart/2005/8/layout/hierarchy1"/>
    <dgm:cxn modelId="{2B1C1A18-5E24-48AF-8945-4B22F06BD908}" srcId="{BAD9B96B-B9F6-436B-AE4F-C5258048CAC5}" destId="{5AED30FD-F6C8-4E44-A0AC-C6F42194DA4B}" srcOrd="0" destOrd="0" parTransId="{22FF3208-51F9-4D80-B79F-14FD8359EC75}" sibTransId="{5DA1669E-4F49-484A-9910-5B40403F3438}"/>
    <dgm:cxn modelId="{5F18921D-F4D8-479B-8F13-9739D8965405}" type="presOf" srcId="{D6E754E0-D0DE-480C-8033-AA877A6A8FA7}" destId="{970E908D-25BC-4253-96D5-44255C81ACB8}" srcOrd="0" destOrd="0" presId="urn:microsoft.com/office/officeart/2005/8/layout/hierarchy1"/>
    <dgm:cxn modelId="{5A524D1E-693B-4F7D-8EB4-04BF8021F7BE}" type="presOf" srcId="{DB6B639A-9CBC-48B8-8360-99F1527F82C0}" destId="{D09EAF20-D00C-4875-B546-5945EC2229BD}" srcOrd="0" destOrd="0" presId="urn:microsoft.com/office/officeart/2005/8/layout/hierarchy1"/>
    <dgm:cxn modelId="{9B040F20-89EE-404B-8B99-48ABE2B372D7}" srcId="{D2CC7A66-D2EA-47F0-A23E-6B9207B9370E}" destId="{381A071F-11BC-4303-8986-6DA9F867198A}" srcOrd="0" destOrd="0" parTransId="{A94A4854-0FF3-4B63-B95F-226ECE9C6D08}" sibTransId="{EEB58594-D532-4EDB-9034-8BD4CB102E19}"/>
    <dgm:cxn modelId="{C2951D21-19AF-4759-9F08-6E156A5273C2}" type="presOf" srcId="{F54B842A-B5BA-4902-85F5-CFFDD101435D}" destId="{49A73C67-AF21-4067-8782-5063BB6465CF}" srcOrd="0" destOrd="0" presId="urn:microsoft.com/office/officeart/2005/8/layout/hierarchy1"/>
    <dgm:cxn modelId="{3251EA30-E525-4691-AC0E-9B928B8945ED}" srcId="{9DA8095C-B13D-4301-AB43-0DA3A24461CD}" destId="{946B7B6F-CF3D-4B3F-9250-B9BFB62C37AF}" srcOrd="1" destOrd="0" parTransId="{01A15C08-3FDE-4606-9830-D741679FAF35}" sibTransId="{CFACB761-9FD5-4A8E-AFBD-001FA84C7730}"/>
    <dgm:cxn modelId="{5E99A731-6DED-4D5D-BE53-7A5427307BDA}" type="presOf" srcId="{FAD45EC6-FF6B-41FF-BBFE-D4EB967C25F9}" destId="{17775B3E-55DB-4E55-A3B9-A01FED9E6EEE}" srcOrd="0" destOrd="0" presId="urn:microsoft.com/office/officeart/2005/8/layout/hierarchy1"/>
    <dgm:cxn modelId="{63F46D32-CB9B-4013-8866-ABE78D9FBFB5}" type="presOf" srcId="{B1FC6E27-322B-4C7D-A229-573DB7ACDD84}" destId="{3753AC54-B8FF-4B43-BA75-6E392DC0BE7D}" srcOrd="0" destOrd="0" presId="urn:microsoft.com/office/officeart/2005/8/layout/hierarchy1"/>
    <dgm:cxn modelId="{4FAF4333-5CC5-4C47-B687-6B20F0BF7782}" type="presOf" srcId="{3FBD61B1-6398-45C8-9F0A-A1ABE0B314E0}" destId="{904DEEF7-805D-4FA1-AD17-6980AEDCE54A}" srcOrd="0" destOrd="0" presId="urn:microsoft.com/office/officeart/2005/8/layout/hierarchy1"/>
    <dgm:cxn modelId="{B2177834-5A59-4AF7-A8C1-E24949DC2260}" type="presOf" srcId="{BF2EEB7B-06D7-42F1-8D02-3CDFC5E1307D}" destId="{E8439D79-3BD7-4595-A36A-B0BD49C50836}" srcOrd="0" destOrd="0" presId="urn:microsoft.com/office/officeart/2005/8/layout/hierarchy1"/>
    <dgm:cxn modelId="{2611DB39-1777-42B5-B1C5-D5C9C19259EF}" type="presOf" srcId="{55907837-56BF-4997-A9AC-3F2F2C52AC67}" destId="{1B8EC0D0-90B8-4B65-88B0-36A14E8E519A}" srcOrd="0" destOrd="0" presId="urn:microsoft.com/office/officeart/2005/8/layout/hierarchy1"/>
    <dgm:cxn modelId="{8232293B-1870-45D4-8A9D-8C8F192C6542}" type="presOf" srcId="{3E80C8ED-0B1A-4EE7-B24E-F18BCEC9EB4A}" destId="{5E35AE28-B446-4527-B42D-464315DD682B}" srcOrd="0" destOrd="0" presId="urn:microsoft.com/office/officeart/2005/8/layout/hierarchy1"/>
    <dgm:cxn modelId="{9CCFBF3C-93F9-458D-85DB-89291D49B389}" type="presOf" srcId="{A3AEF3E4-CEB6-4803-9D83-AC35193283AF}" destId="{73605FFE-5F9F-4B8B-B0B3-06BEE87C2915}" srcOrd="0" destOrd="0" presId="urn:microsoft.com/office/officeart/2005/8/layout/hierarchy1"/>
    <dgm:cxn modelId="{8FB3A63F-234E-4A2B-ADC3-38640503C8D3}" type="presOf" srcId="{EB6580FA-93F9-41F3-ADD5-F9CAC1E1E15D}" destId="{5D48E955-AC16-413A-9077-AF3F8AB15D76}" srcOrd="0" destOrd="0" presId="urn:microsoft.com/office/officeart/2005/8/layout/hierarchy1"/>
    <dgm:cxn modelId="{C47CF95C-D589-4A70-B1D9-A4E936844188}" type="presOf" srcId="{C811C608-7D84-4D36-B617-8356BC552392}" destId="{2231B041-B6F6-482B-8F57-C94CC5096E8B}" srcOrd="0" destOrd="0" presId="urn:microsoft.com/office/officeart/2005/8/layout/hierarchy1"/>
    <dgm:cxn modelId="{F33BD55F-A770-4A92-BFB9-BC1E0D0BD6C5}" srcId="{162603BB-F831-4764-87F9-2D2F40C7C92B}" destId="{76ADFB47-AF98-4DFA-B5B5-812BD4206793}" srcOrd="0" destOrd="0" parTransId="{D4E35CFF-0406-49AD-8CDF-992482D00DCA}" sibTransId="{9A775264-442B-4E14-85F9-6789F9E3B1B0}"/>
    <dgm:cxn modelId="{F8E5E55F-7539-441B-AE23-71D3AB75419C}" srcId="{9DA8095C-B13D-4301-AB43-0DA3A24461CD}" destId="{DB6B639A-9CBC-48B8-8360-99F1527F82C0}" srcOrd="0" destOrd="0" parTransId="{EE02E8A1-6371-4C84-9C25-5D66D60C1E04}" sibTransId="{91056172-A5DA-46B4-B9FF-745BC23D508D}"/>
    <dgm:cxn modelId="{40498541-C023-482B-A882-BA7AC274DBCF}" type="presOf" srcId="{CCAE2EFC-6C21-4F66-A055-51F9CB2A46AD}" destId="{9C252124-504A-4D34-A313-91896308C57E}" srcOrd="0" destOrd="0" presId="urn:microsoft.com/office/officeart/2005/8/layout/hierarchy1"/>
    <dgm:cxn modelId="{93393163-C399-46CC-9EF9-804CA7FC7E0F}" type="presOf" srcId="{BAD9B96B-B9F6-436B-AE4F-C5258048CAC5}" destId="{66F41A43-6867-44A1-AADB-58D46B794F47}" srcOrd="0" destOrd="0" presId="urn:microsoft.com/office/officeart/2005/8/layout/hierarchy1"/>
    <dgm:cxn modelId="{825B5E65-3B70-40E2-91CA-ED908649692C}" type="presOf" srcId="{06FDCD71-48C0-458B-9528-E461023E589B}" destId="{07F7571C-3B00-4C70-B731-1225538DE885}" srcOrd="0" destOrd="0" presId="urn:microsoft.com/office/officeart/2005/8/layout/hierarchy1"/>
    <dgm:cxn modelId="{640E7B46-E810-4DBA-9FDC-5BF02CBD9BF7}" srcId="{3D6F30B1-D016-4F2C-AC94-F8C90C11E765}" destId="{D2CC7A66-D2EA-47F0-A23E-6B9207B9370E}" srcOrd="0" destOrd="0" parTransId="{AB7683F9-4224-4902-B05B-56DE99D1E185}" sibTransId="{11F411F4-0327-4BBD-87B6-274265EC7572}"/>
    <dgm:cxn modelId="{6A498C46-4735-4185-A90E-E017017D17AF}" type="presOf" srcId="{B79902BB-B690-429D-8DFC-AF86C7C8134B}" destId="{9CCE4CAC-EADD-40E8-9AF6-EE30C6B63C75}" srcOrd="0" destOrd="0" presId="urn:microsoft.com/office/officeart/2005/8/layout/hierarchy1"/>
    <dgm:cxn modelId="{06DDDB4A-37EC-4339-83FE-6B253C24AB36}" type="presOf" srcId="{7444E9D7-8971-4B34-85F7-4058B0805CA4}" destId="{71A36A71-CEFF-413E-BBE4-1702ABAB2CFE}" srcOrd="0" destOrd="0" presId="urn:microsoft.com/office/officeart/2005/8/layout/hierarchy1"/>
    <dgm:cxn modelId="{C241354C-47A4-4D05-B0CC-71C86A1886F8}" type="presOf" srcId="{212551D4-71B0-441F-9179-9CD04017EF7C}" destId="{C4FB75BF-3AFF-4383-BD18-F2DCF4F25E74}" srcOrd="0" destOrd="0" presId="urn:microsoft.com/office/officeart/2005/8/layout/hierarchy1"/>
    <dgm:cxn modelId="{BB858C4C-FADD-44CC-ACF1-CD42CF9C0187}" srcId="{DB6B639A-9CBC-48B8-8360-99F1527F82C0}" destId="{112A255D-A190-48E8-97CA-FDE49807B5F5}" srcOrd="0" destOrd="0" parTransId="{A98D914B-A159-45EB-8F87-9DD03E97C8B5}" sibTransId="{777E5D3F-5BDD-451F-9FF7-35742D0F0AFE}"/>
    <dgm:cxn modelId="{52CD946C-D169-48EF-B7DF-B63A9065D034}" type="presOf" srcId="{4BBCEF68-AEB9-4000-B906-FF4657D03F49}" destId="{66A6D75A-B200-48B3-BEC8-2C9841DB5390}" srcOrd="0" destOrd="0" presId="urn:microsoft.com/office/officeart/2005/8/layout/hierarchy1"/>
    <dgm:cxn modelId="{E6D1944E-8F9A-49D8-9976-A87FADF34AA6}" type="presOf" srcId="{EE02E8A1-6371-4C84-9C25-5D66D60C1E04}" destId="{6355F74D-327A-40EA-8B9F-B283913BAFA4}" srcOrd="0" destOrd="0" presId="urn:microsoft.com/office/officeart/2005/8/layout/hierarchy1"/>
    <dgm:cxn modelId="{A15BA650-E1A4-42DD-9ADB-9D501ACE247B}" srcId="{946B7B6F-CF3D-4B3F-9250-B9BFB62C37AF}" destId="{A3AEF3E4-CEB6-4803-9D83-AC35193283AF}" srcOrd="3" destOrd="0" parTransId="{FF583BE9-3446-4B68-ACB4-C8E7D1BBE151}" sibTransId="{F299B9A4-7A0C-4678-B56B-FAFB887C784C}"/>
    <dgm:cxn modelId="{AB960C71-DDDD-485D-88A5-0E05561D458C}" type="presOf" srcId="{112A255D-A190-48E8-97CA-FDE49807B5F5}" destId="{A7CF26CE-4C6A-4DD7-B6CF-D2A957B87F6B}" srcOrd="0" destOrd="0" presId="urn:microsoft.com/office/officeart/2005/8/layout/hierarchy1"/>
    <dgm:cxn modelId="{EE1C9572-8008-4A65-84EF-8D156E3244FF}" type="presOf" srcId="{B7256540-C36A-4895-8B84-19E930E76D8C}" destId="{08BB8A52-253D-4AF5-8D72-868B4F4524D4}" srcOrd="0" destOrd="0" presId="urn:microsoft.com/office/officeart/2005/8/layout/hierarchy1"/>
    <dgm:cxn modelId="{73CDA452-9752-46D0-BDAF-B2BAACC5D5D8}" type="presOf" srcId="{3A7C28AC-EDAC-4717-97A5-EB62DCB8129F}" destId="{827D87EB-61C8-493C-9C33-E261A332DCA8}" srcOrd="0" destOrd="0" presId="urn:microsoft.com/office/officeart/2005/8/layout/hierarchy1"/>
    <dgm:cxn modelId="{50102873-8869-4703-ACA5-D8ADFE833C59}" srcId="{D2CC7A66-D2EA-47F0-A23E-6B9207B9370E}" destId="{3FBD61B1-6398-45C8-9F0A-A1ABE0B314E0}" srcOrd="1" destOrd="0" parTransId="{F0E3948B-96D5-4C1B-AF51-ABC9FCDDDA84}" sibTransId="{A0C317A6-D27C-4610-8E19-5DF0E65A0641}"/>
    <dgm:cxn modelId="{54670974-0B5A-49F6-8D82-DD0FC15A2B95}" type="presOf" srcId="{82F0CE73-A0F7-419A-B313-B8EB3C9166FC}" destId="{9BF79F3F-BF57-43FA-917D-B556D2A5B967}" srcOrd="0" destOrd="0" presId="urn:microsoft.com/office/officeart/2005/8/layout/hierarchy1"/>
    <dgm:cxn modelId="{AF45D175-23B0-4345-B0CB-DF5E5B106BC6}" type="presOf" srcId="{30EF2CC7-5C79-44E2-9EDA-70A63B4C2556}" destId="{AB120BAA-1E93-47B7-9383-CC91E3E645E7}" srcOrd="0" destOrd="0" presId="urn:microsoft.com/office/officeart/2005/8/layout/hierarchy1"/>
    <dgm:cxn modelId="{76007156-2B1C-4F64-85FF-C806FA7F77B4}" type="presOf" srcId="{FFDA28F6-FB72-4302-B182-04F99959C2EE}" destId="{CA602FCC-AE01-4E5F-AEDE-C7D9D5A0FB53}" srcOrd="0" destOrd="0" presId="urn:microsoft.com/office/officeart/2005/8/layout/hierarchy1"/>
    <dgm:cxn modelId="{77260477-8CF5-4E69-AD82-408B6455BFDB}" type="presOf" srcId="{D2CC7A66-D2EA-47F0-A23E-6B9207B9370E}" destId="{39C78B9A-5BA6-4B35-90BA-9493A5994447}" srcOrd="0" destOrd="0" presId="urn:microsoft.com/office/officeart/2005/8/layout/hierarchy1"/>
    <dgm:cxn modelId="{4B833778-EC0D-4901-A79B-5653E6983A19}" type="presOf" srcId="{04E143C8-437C-4024-8EE2-2FAC109A8880}" destId="{0F29680A-8B6A-466F-B878-38DEF989F1D0}" srcOrd="0" destOrd="0" presId="urn:microsoft.com/office/officeart/2005/8/layout/hierarchy1"/>
    <dgm:cxn modelId="{158B7D78-E2BA-432A-B16E-D8B3D178EAED}" type="presOf" srcId="{F6B130F0-70B0-4000-913B-0D337DF88EAE}" destId="{7D8D37FF-471A-4FD4-BA45-DAC301C8864E}" srcOrd="0" destOrd="0" presId="urn:microsoft.com/office/officeart/2005/8/layout/hierarchy1"/>
    <dgm:cxn modelId="{313FAF5A-AEB5-4C68-A869-0AE020AC977E}" type="presOf" srcId="{3D6F30B1-D016-4F2C-AC94-F8C90C11E765}" destId="{C2214FFB-5B18-4622-A32F-F5661616223A}" srcOrd="0" destOrd="0" presId="urn:microsoft.com/office/officeart/2005/8/layout/hierarchy1"/>
    <dgm:cxn modelId="{8E3F7A7E-D6BE-4029-9A1E-5551EB8E4685}" type="presOf" srcId="{7D7E6561-26A8-40A9-8709-CB0B8B315602}" destId="{B6D3F68E-CF88-4D10-9913-53C68260D259}" srcOrd="0" destOrd="0" presId="urn:microsoft.com/office/officeart/2005/8/layout/hierarchy1"/>
    <dgm:cxn modelId="{78E8A97F-AE44-4AF0-B357-C98A27C8D72F}" srcId="{55907837-56BF-4997-A9AC-3F2F2C52AC67}" destId="{149C550D-C408-4758-9DCC-3458C5D699CA}" srcOrd="1" destOrd="0" parTransId="{210A9B06-D44A-4D3C-9500-D90F1F8EECC4}" sibTransId="{2B05B722-BD38-42A1-A33C-E8341FFB37BA}"/>
    <dgm:cxn modelId="{12E5A481-FFBC-477B-B71E-F2AEDF8F8664}" srcId="{946B7B6F-CF3D-4B3F-9250-B9BFB62C37AF}" destId="{162603BB-F831-4764-87F9-2D2F40C7C92B}" srcOrd="2" destOrd="0" parTransId="{7D7E6561-26A8-40A9-8709-CB0B8B315602}" sibTransId="{01BEFE2F-566E-404A-920E-9131830269E7}"/>
    <dgm:cxn modelId="{B843C483-7B8F-4D1C-B5CE-659BDC0DDAEB}" type="presOf" srcId="{BC96EB8E-2DE0-47F2-8D9A-F3313708CBD6}" destId="{C2054A8A-F411-4B9F-80AF-41BC1FB2EFE0}" srcOrd="0" destOrd="0" presId="urn:microsoft.com/office/officeart/2005/8/layout/hierarchy1"/>
    <dgm:cxn modelId="{C5352586-C0C1-48BD-9972-341AC64695D5}" type="presOf" srcId="{41276B17-CD99-49E0-8709-89DF52BE33F3}" destId="{9AC50030-AA94-4F8A-8F2D-F0EB15567F89}" srcOrd="0" destOrd="0" presId="urn:microsoft.com/office/officeart/2005/8/layout/hierarchy1"/>
    <dgm:cxn modelId="{4AE5AB8D-D069-480F-B7D5-1D4A25683124}" type="presOf" srcId="{FF583BE9-3446-4B68-ACB4-C8E7D1BBE151}" destId="{7859FB42-4474-42FB-93A0-B4DDE6D47766}" srcOrd="0" destOrd="0" presId="urn:microsoft.com/office/officeart/2005/8/layout/hierarchy1"/>
    <dgm:cxn modelId="{1B6FBF8D-342A-425E-88C0-43D9349C1D8B}" srcId="{946B7B6F-CF3D-4B3F-9250-B9BFB62C37AF}" destId="{8A08BE76-E738-48AA-B863-7FFF7A63DD70}" srcOrd="6" destOrd="0" parTransId="{FFDA28F6-FB72-4302-B182-04F99959C2EE}" sibTransId="{F182A356-19F1-4A97-91CA-120695ED8CCE}"/>
    <dgm:cxn modelId="{676C9690-1B66-4837-9D93-5AB44740DFA5}" srcId="{03995E2E-4B06-4C73-9425-BD8B05355F18}" destId="{5DB9CDC4-348F-41B6-A890-E0D58959FC11}" srcOrd="0" destOrd="0" parTransId="{B7256540-C36A-4895-8B84-19E930E76D8C}" sibTransId="{516EDC34-2D34-48E4-BC55-D2A6E89C2267}"/>
    <dgm:cxn modelId="{319DA790-D326-4CEE-8137-B8928BEF80F9}" srcId="{F6B130F0-70B0-4000-913B-0D337DF88EAE}" destId="{BC96EB8E-2DE0-47F2-8D9A-F3313708CBD6}" srcOrd="0" destOrd="0" parTransId="{22BDE4E8-B24E-4363-870B-32367E100C22}" sibTransId="{687649E7-EC8C-4ADC-B908-B3314CB2F460}"/>
    <dgm:cxn modelId="{A22F3791-43CB-4BB3-9CF8-0407EDB2C94F}" srcId="{946B7B6F-CF3D-4B3F-9250-B9BFB62C37AF}" destId="{BCF22C33-A725-4E85-86AA-D46763E27F20}" srcOrd="8" destOrd="0" parTransId="{9DE4C5A8-D3DA-4CCE-9F6A-5EEF9E9AC3B4}" sibTransId="{67690150-16E2-457B-A265-DA577294D985}"/>
    <dgm:cxn modelId="{0CA4E997-C93E-420A-AB8B-AE0D13051EF6}" srcId="{8A08BE76-E738-48AA-B863-7FFF7A63DD70}" destId="{41276B17-CD99-49E0-8709-89DF52BE33F3}" srcOrd="0" destOrd="0" parTransId="{3E80C8ED-0B1A-4EE7-B24E-F18BCEC9EB4A}" sibTransId="{46FB59B1-4E80-4A40-85A0-4FCFA9806FF5}"/>
    <dgm:cxn modelId="{616DD199-6B4E-4F4A-8407-8403DABF4265}" srcId="{41276B17-CD99-49E0-8709-89DF52BE33F3}" destId="{4BBCEF68-AEB9-4000-B906-FF4657D03F49}" srcOrd="0" destOrd="0" parTransId="{212551D4-71B0-441F-9179-9CD04017EF7C}" sibTransId="{1AA7518E-1160-4333-9524-E5AB22084AF5}"/>
    <dgm:cxn modelId="{06EDE299-D692-46FD-AC43-713929916A6D}" srcId="{A3AEF3E4-CEB6-4803-9D83-AC35193283AF}" destId="{3CD32CD1-7A9F-46FB-9BE0-911D556AC5F2}" srcOrd="0" destOrd="0" parTransId="{C811C608-7D84-4D36-B617-8356BC552392}" sibTransId="{5B521FBA-DE45-41BB-BB95-DA476D30C87F}"/>
    <dgm:cxn modelId="{B244919A-866B-4715-BEB9-660DBA03AC9C}" srcId="{55907837-56BF-4997-A9AC-3F2F2C52AC67}" destId="{7444E9D7-8971-4B34-85F7-4058B0805CA4}" srcOrd="0" destOrd="0" parTransId="{72642ADC-C69F-4285-AC39-355FBF5D2F8E}" sibTransId="{6A6B4C16-8FC4-46C7-AE1B-84E24A181BD0}"/>
    <dgm:cxn modelId="{26F5669D-2964-4FAE-8912-9B794F29B07C}" type="presOf" srcId="{A94A4854-0FF3-4B63-B95F-226ECE9C6D08}" destId="{04C333A5-94C4-49D9-B824-59A95A8129E6}" srcOrd="0" destOrd="0" presId="urn:microsoft.com/office/officeart/2005/8/layout/hierarchy1"/>
    <dgm:cxn modelId="{46209E9D-D781-4696-A6B1-F3A32B4066CD}" srcId="{5AED30FD-F6C8-4E44-A0AC-C6F42194DA4B}" destId="{BDB8E547-AE2A-4402-8020-AB367B4C3E5E}" srcOrd="0" destOrd="0" parTransId="{8EBF2CD6-66AD-44AA-8483-7BB1C17A8B70}" sibTransId="{16DAAA23-22BF-41DC-84C7-0D5D2134649A}"/>
    <dgm:cxn modelId="{CC96E29D-EACB-4C97-9693-9D489194BE21}" type="presOf" srcId="{946B7B6F-CF3D-4B3F-9250-B9BFB62C37AF}" destId="{F9CB6E05-7A9B-4DAC-81E0-60C6E9CF7FE3}" srcOrd="0" destOrd="0" presId="urn:microsoft.com/office/officeart/2005/8/layout/hierarchy1"/>
    <dgm:cxn modelId="{C6683CA0-C70E-4A09-A254-28A1FA64843E}" type="presOf" srcId="{8EBF2CD6-66AD-44AA-8483-7BB1C17A8B70}" destId="{8C192E88-65EB-4470-A4BF-43BC4BB24016}" srcOrd="0" destOrd="0" presId="urn:microsoft.com/office/officeart/2005/8/layout/hierarchy1"/>
    <dgm:cxn modelId="{628E13A1-C332-4B28-B24C-20E51EE9F852}" srcId="{3FBD61B1-6398-45C8-9F0A-A1ABE0B314E0}" destId="{55907837-56BF-4997-A9AC-3F2F2C52AC67}" srcOrd="0" destOrd="0" parTransId="{30EF2CC7-5C79-44E2-9EDA-70A63B4C2556}" sibTransId="{7CEE920E-CFD7-408F-B604-BF69C331BE05}"/>
    <dgm:cxn modelId="{A063EAA3-73AE-4753-BC90-F049E155567F}" type="presOf" srcId="{EC2CC055-DBEF-484A-8DC3-37D210DEA0F1}" destId="{07E18676-C0C4-48AF-946F-4B907E9AA90B}" srcOrd="0" destOrd="0" presId="urn:microsoft.com/office/officeart/2005/8/layout/hierarchy1"/>
    <dgm:cxn modelId="{AC5EF4A8-C7F0-47E4-876D-DC504DE07163}" srcId="{946B7B6F-CF3D-4B3F-9250-B9BFB62C37AF}" destId="{82F0CE73-A0F7-419A-B313-B8EB3C9166FC}" srcOrd="0" destOrd="0" parTransId="{EB6580FA-93F9-41F3-ADD5-F9CAC1E1E15D}" sibTransId="{C8322273-F027-4176-A676-E499CC89BA08}"/>
    <dgm:cxn modelId="{5A0A3DA9-DB6F-4D46-9C10-F635F2AA8EF0}" type="presOf" srcId="{149C550D-C408-4758-9DCC-3458C5D699CA}" destId="{E09B149D-A38A-4A28-BD75-D2345BA321F3}" srcOrd="0" destOrd="0" presId="urn:microsoft.com/office/officeart/2005/8/layout/hierarchy1"/>
    <dgm:cxn modelId="{693038AC-EE15-4EDC-806A-50C32C86F246}" srcId="{B1FC6E27-322B-4C7D-A229-573DB7ACDD84}" destId="{67FD9DE0-3A8F-4000-A3F0-EB38F27C6084}" srcOrd="0" destOrd="0" parTransId="{2DBF550F-4186-4229-9910-47FB5BF7D49A}" sibTransId="{B19A5699-3D60-4370-B6EA-964BCF75E2AE}"/>
    <dgm:cxn modelId="{130B81AD-81B9-4D3B-B0CD-D56602FD0664}" srcId="{FAD45EC6-FF6B-41FF-BBFE-D4EB967C25F9}" destId="{EC2CC055-DBEF-484A-8DC3-37D210DEA0F1}" srcOrd="0" destOrd="0" parTransId="{CCAE2EFC-6C21-4F66-A055-51F9CB2A46AD}" sibTransId="{A0AF3C62-88B8-49D6-9FD6-4DD274A14476}"/>
    <dgm:cxn modelId="{69028BAF-8546-4626-A8BC-5F8E148F0EC5}" type="presOf" srcId="{70CA769C-E5B9-42C1-A9F2-3843DA1EFC0B}" destId="{22863470-9FEA-46BA-A281-D77A542FEBF2}" srcOrd="0" destOrd="0" presId="urn:microsoft.com/office/officeart/2005/8/layout/hierarchy1"/>
    <dgm:cxn modelId="{6C0AE0AF-4224-4A9F-8D97-DB794F57C560}" srcId="{BCF22C33-A725-4E85-86AA-D46763E27F20}" destId="{15A1723E-EB0D-4213-BB8F-44B1390CC7BD}" srcOrd="0" destOrd="0" parTransId="{B79902BB-B690-429D-8DFC-AF86C7C8134B}" sibTransId="{97EABD08-7231-4831-A356-B53513B8FA1A}"/>
    <dgm:cxn modelId="{5DA173B2-263C-4DD2-81D8-85663C90DDC6}" type="presOf" srcId="{76ADFB47-AF98-4DFA-B5B5-812BD4206793}" destId="{B8A17330-7AA7-4EA4-A3CA-9BC5A94E5EF9}" srcOrd="0" destOrd="0" presId="urn:microsoft.com/office/officeart/2005/8/layout/hierarchy1"/>
    <dgm:cxn modelId="{448FB2B9-F4E8-4880-9C8F-91A8211946C4}" type="presOf" srcId="{CAAC0C94-528B-41B0-B41C-6A2E398E8D2A}" destId="{33E5F27C-A383-4731-8DD0-5433C576944B}" srcOrd="0" destOrd="0" presId="urn:microsoft.com/office/officeart/2005/8/layout/hierarchy1"/>
    <dgm:cxn modelId="{8FC9FFBA-30CE-4A0E-8538-997378E435B1}" type="presOf" srcId="{5DB9CDC4-348F-41B6-A890-E0D58959FC11}" destId="{A0F3EEC0-DA00-4B3A-AF62-863D6ACF9EF4}" srcOrd="0" destOrd="0" presId="urn:microsoft.com/office/officeart/2005/8/layout/hierarchy1"/>
    <dgm:cxn modelId="{F05AB5BC-4810-4BBE-A004-D97485EEA239}" type="presOf" srcId="{03995E2E-4B06-4C73-9425-BD8B05355F18}" destId="{CC73E31A-9932-4F51-86BB-1DB530AF5A74}" srcOrd="0" destOrd="0" presId="urn:microsoft.com/office/officeart/2005/8/layout/hierarchy1"/>
    <dgm:cxn modelId="{3E5F4ABF-F9C4-4098-9A53-E2C9EBE407BE}" srcId="{946B7B6F-CF3D-4B3F-9250-B9BFB62C37AF}" destId="{B1FC6E27-322B-4C7D-A229-573DB7ACDD84}" srcOrd="7" destOrd="0" parTransId="{D6E754E0-D0DE-480C-8033-AA877A6A8FA7}" sibTransId="{4589ED45-87F0-4862-BCE8-D537AD5ED807}"/>
    <dgm:cxn modelId="{A00DD5C7-C5E4-418D-A4B4-95735187A0AB}" type="presOf" srcId="{8A08BE76-E738-48AA-B863-7FFF7A63DD70}" destId="{EC3FF189-F922-456B-8285-9C24B69D121C}" srcOrd="0" destOrd="0" presId="urn:microsoft.com/office/officeart/2005/8/layout/hierarchy1"/>
    <dgm:cxn modelId="{765D2DC9-A5FD-494D-ACFD-78772FCE17E3}" srcId="{946B7B6F-CF3D-4B3F-9250-B9BFB62C37AF}" destId="{FAD45EC6-FF6B-41FF-BBFE-D4EB967C25F9}" srcOrd="1" destOrd="0" parTransId="{F54B842A-B5BA-4902-85F5-CFFDD101435D}" sibTransId="{0E629333-9D84-45F0-A830-9A7E6EA1B237}"/>
    <dgm:cxn modelId="{3F787EC9-0563-47B4-A5ED-6CA9354C0E4B}" srcId="{946B7B6F-CF3D-4B3F-9250-B9BFB62C37AF}" destId="{F6B130F0-70B0-4000-913B-0D337DF88EAE}" srcOrd="4" destOrd="0" parTransId="{BF2EEB7B-06D7-42F1-8D02-3CDFC5E1307D}" sibTransId="{F25EC3F0-B99F-463A-92F1-471134EA929E}"/>
    <dgm:cxn modelId="{1CCCD7CC-79E3-4DB5-8B26-72996C387EF8}" type="presOf" srcId="{A98D914B-A159-45EB-8F87-9DD03E97C8B5}" destId="{D4C9910F-E637-4B5E-9F4D-5AB09313FAEE}" srcOrd="0" destOrd="0" presId="urn:microsoft.com/office/officeart/2005/8/layout/hierarchy1"/>
    <dgm:cxn modelId="{3966E6CF-B5AD-4B4B-8978-01F0DEFE4DD3}" type="presOf" srcId="{B5EF9FB9-CEBF-4A9E-AD14-4405E7A4CE36}" destId="{03C2438F-1057-42DF-AE79-59DE79241D3B}" srcOrd="0" destOrd="0" presId="urn:microsoft.com/office/officeart/2005/8/layout/hierarchy1"/>
    <dgm:cxn modelId="{84405BD0-C01B-4289-B2A7-AE8715A31939}" type="presOf" srcId="{67FD9DE0-3A8F-4000-A3F0-EB38F27C6084}" destId="{014CD484-2488-49E2-9F81-640C758202C0}" srcOrd="0" destOrd="0" presId="urn:microsoft.com/office/officeart/2005/8/layout/hierarchy1"/>
    <dgm:cxn modelId="{EBD1C6D5-548A-4B57-9731-22342A1B96EC}" type="presOf" srcId="{9DA8095C-B13D-4301-AB43-0DA3A24461CD}" destId="{5865F1D2-FAA8-4E86-9EF5-BF05B1760CF7}" srcOrd="0" destOrd="0" presId="urn:microsoft.com/office/officeart/2005/8/layout/hierarchy1"/>
    <dgm:cxn modelId="{715959DA-9E49-42FF-8C5B-7C76D7A24F7F}" type="presOf" srcId="{162603BB-F831-4764-87F9-2D2F40C7C92B}" destId="{772B906A-1C63-4A09-B25B-4581E48AA2FA}" srcOrd="0" destOrd="0" presId="urn:microsoft.com/office/officeart/2005/8/layout/hierarchy1"/>
    <dgm:cxn modelId="{91AB19DE-B103-49D0-8F98-8A4F91358F89}" srcId="{82F0CE73-A0F7-419A-B313-B8EB3C9166FC}" destId="{CAAC0C94-528B-41B0-B41C-6A2E398E8D2A}" srcOrd="0" destOrd="0" parTransId="{87CC3C6B-BA37-4A56-A8AB-A1310ABD33E0}" sibTransId="{4365B4E5-BC67-4F70-99FA-506D8CA2CE8D}"/>
    <dgm:cxn modelId="{53C786E0-8DE5-43DA-A35C-B4323287DC88}" type="presOf" srcId="{72642ADC-C69F-4285-AC39-355FBF5D2F8E}" destId="{1BD5E0C0-DA64-4D15-9183-0543C14B1D59}" srcOrd="0" destOrd="0" presId="urn:microsoft.com/office/officeart/2005/8/layout/hierarchy1"/>
    <dgm:cxn modelId="{FD8954E1-980A-4B5D-A692-E3FB33085039}" type="presOf" srcId="{F191EC1F-74D6-405B-A3B8-883BEB5A9C4A}" destId="{FBF18A91-C413-4158-9CE2-9849559CD8F4}" srcOrd="0" destOrd="0" presId="urn:microsoft.com/office/officeart/2005/8/layout/hierarchy1"/>
    <dgm:cxn modelId="{F279F5E3-B174-4D56-B79D-1A608B7B0FE8}" type="presOf" srcId="{15A1723E-EB0D-4213-BB8F-44B1390CC7BD}" destId="{2F41DF00-06A2-412B-81E3-16C68F51063B}" srcOrd="0" destOrd="0" presId="urn:microsoft.com/office/officeart/2005/8/layout/hierarchy1"/>
    <dgm:cxn modelId="{28B491E4-8CF2-46CF-BC7D-47C9C2BF5015}" srcId="{DB6B639A-9CBC-48B8-8360-99F1527F82C0}" destId="{BAD9B96B-B9F6-436B-AE4F-C5258048CAC5}" srcOrd="1" destOrd="0" parTransId="{B5EF9FB9-CEBF-4A9E-AD14-4405E7A4CE36}" sibTransId="{74E42D70-6781-4680-AFBB-45E88D9F4CAC}"/>
    <dgm:cxn modelId="{F9F89CEE-D81F-40BC-B3F2-727DDC3F7DBA}" type="presOf" srcId="{17B944DF-FD93-4711-A008-7C25F7B433AF}" destId="{7F53AB21-CC96-41A9-AF38-FDCF8C3F2AAD}" srcOrd="0" destOrd="0" presId="urn:microsoft.com/office/officeart/2005/8/layout/hierarchy1"/>
    <dgm:cxn modelId="{7C26C6EF-60F4-4843-BEFE-9287B8D14E32}" srcId="{5DB9CDC4-348F-41B6-A890-E0D58959FC11}" destId="{17B944DF-FD93-4711-A008-7C25F7B433AF}" srcOrd="0" destOrd="0" parTransId="{04E143C8-437C-4024-8EE2-2FAC109A8880}" sibTransId="{A7AC5D47-D2F2-4D75-9BBD-C90E27ABA1D8}"/>
    <dgm:cxn modelId="{F6AE0DF0-5A45-41B2-8A35-0B8EBF423CE3}" type="presOf" srcId="{D4E35CFF-0406-49AD-8CDF-992482D00DCA}" destId="{7C67D6CE-63FB-42A7-9E12-DBC25DDC4632}" srcOrd="0" destOrd="0" presId="urn:microsoft.com/office/officeart/2005/8/layout/hierarchy1"/>
    <dgm:cxn modelId="{EDD9E9F0-527C-4D61-B2E9-2D62AEB3B2E4}" type="presOf" srcId="{22BDE4E8-B24E-4363-870B-32367E100C22}" destId="{739EE9AC-5055-49CA-BB30-6373356E0DFA}" srcOrd="0" destOrd="0" presId="urn:microsoft.com/office/officeart/2005/8/layout/hierarchy1"/>
    <dgm:cxn modelId="{F60098F3-361C-4D1A-8EFA-872BC29ABD94}" type="presOf" srcId="{F0E3948B-96D5-4C1B-AF51-ABC9FCDDDA84}" destId="{B546ED74-89F7-46BA-A2FB-A12A607E513C}" srcOrd="0" destOrd="0" presId="urn:microsoft.com/office/officeart/2005/8/layout/hierarchy1"/>
    <dgm:cxn modelId="{37B9D8F3-A0DE-4DA6-A7FA-257C85DB1B96}" type="presOf" srcId="{2DBF550F-4186-4229-9910-47FB5BF7D49A}" destId="{4D384B5C-5BEC-44AE-B567-338B9C1D893F}" srcOrd="0" destOrd="0" presId="urn:microsoft.com/office/officeart/2005/8/layout/hierarchy1"/>
    <dgm:cxn modelId="{8572BBF6-D8C5-4F9F-B179-D531DE7EAB5F}" type="presOf" srcId="{22FF3208-51F9-4D80-B79F-14FD8359EC75}" destId="{05C8D0CA-C986-412E-BD59-CA305444A069}" srcOrd="0" destOrd="0" presId="urn:microsoft.com/office/officeart/2005/8/layout/hierarchy1"/>
    <dgm:cxn modelId="{01741CF9-DC9E-4E99-8E2D-5ABDCA4FDE1E}" type="presOf" srcId="{381A071F-11BC-4303-8986-6DA9F867198A}" destId="{9C979F09-7FF9-4C6D-A76A-00E4BB23FF67}" srcOrd="0" destOrd="0" presId="urn:microsoft.com/office/officeart/2005/8/layout/hierarchy1"/>
    <dgm:cxn modelId="{D2B4EEFA-6876-4558-B0AB-17DE03687FAB}" srcId="{946B7B6F-CF3D-4B3F-9250-B9BFB62C37AF}" destId="{03995E2E-4B06-4C73-9425-BD8B05355F18}" srcOrd="5" destOrd="0" parTransId="{06FDCD71-48C0-458B-9528-E461023E589B}" sibTransId="{753BC0BB-41C3-4800-ABED-8AEEC134626B}"/>
    <dgm:cxn modelId="{325001FC-247E-4CA0-BE1B-920D91D1848A}" type="presOf" srcId="{3CD32CD1-7A9F-46FB-9BE0-911D556AC5F2}" destId="{AD2525AF-9566-474C-9253-9B917E6ACDD2}" srcOrd="0" destOrd="0" presId="urn:microsoft.com/office/officeart/2005/8/layout/hierarchy1"/>
    <dgm:cxn modelId="{7858CC20-C788-4FF7-A4DE-5E78502EC0FC}" type="presParOf" srcId="{C2214FFB-5B18-4622-A32F-F5661616223A}" destId="{C7C4B290-7C4B-4164-AC0B-ADF71B51A936}" srcOrd="0" destOrd="0" presId="urn:microsoft.com/office/officeart/2005/8/layout/hierarchy1"/>
    <dgm:cxn modelId="{8148619E-FD9C-4B9C-96A3-6E25075390FB}" type="presParOf" srcId="{C7C4B290-7C4B-4164-AC0B-ADF71B51A936}" destId="{3E0FBD7C-7A32-4C90-9BDF-0DEA3CD41F07}" srcOrd="0" destOrd="0" presId="urn:microsoft.com/office/officeart/2005/8/layout/hierarchy1"/>
    <dgm:cxn modelId="{C5690554-821E-490B-930E-95C25404FFCE}" type="presParOf" srcId="{3E0FBD7C-7A32-4C90-9BDF-0DEA3CD41F07}" destId="{36E343A4-69DA-4669-AF5F-7C308DC22E01}" srcOrd="0" destOrd="0" presId="urn:microsoft.com/office/officeart/2005/8/layout/hierarchy1"/>
    <dgm:cxn modelId="{21A2A0BD-E603-4B9F-985F-090E3F4BB5E9}" type="presParOf" srcId="{3E0FBD7C-7A32-4C90-9BDF-0DEA3CD41F07}" destId="{39C78B9A-5BA6-4B35-90BA-9493A5994447}" srcOrd="1" destOrd="0" presId="urn:microsoft.com/office/officeart/2005/8/layout/hierarchy1"/>
    <dgm:cxn modelId="{0FB65D52-047D-4183-8F03-648AF5609AEA}" type="presParOf" srcId="{C7C4B290-7C4B-4164-AC0B-ADF71B51A936}" destId="{13A3446C-62BB-42C8-B916-605D78382648}" srcOrd="1" destOrd="0" presId="urn:microsoft.com/office/officeart/2005/8/layout/hierarchy1"/>
    <dgm:cxn modelId="{2FE5FB62-662B-4146-8517-8B34DBA3E939}" type="presParOf" srcId="{13A3446C-62BB-42C8-B916-605D78382648}" destId="{04C333A5-94C4-49D9-B824-59A95A8129E6}" srcOrd="0" destOrd="0" presId="urn:microsoft.com/office/officeart/2005/8/layout/hierarchy1"/>
    <dgm:cxn modelId="{EE9A3348-6994-49D4-8D51-28329BE9E195}" type="presParOf" srcId="{13A3446C-62BB-42C8-B916-605D78382648}" destId="{6E28412E-EEC7-4813-BA18-9A430BD1D277}" srcOrd="1" destOrd="0" presId="urn:microsoft.com/office/officeart/2005/8/layout/hierarchy1"/>
    <dgm:cxn modelId="{F6AB9187-71B5-411B-B478-142D757E58D9}" type="presParOf" srcId="{6E28412E-EEC7-4813-BA18-9A430BD1D277}" destId="{AE4B3DDB-2C56-4A26-A5A6-3C976FD65E08}" srcOrd="0" destOrd="0" presId="urn:microsoft.com/office/officeart/2005/8/layout/hierarchy1"/>
    <dgm:cxn modelId="{BBC07F0D-9432-447E-9FD4-2F353E434B23}" type="presParOf" srcId="{AE4B3DDB-2C56-4A26-A5A6-3C976FD65E08}" destId="{EAA18B9E-64CA-4A02-AB88-60F0855E4587}" srcOrd="0" destOrd="0" presId="urn:microsoft.com/office/officeart/2005/8/layout/hierarchy1"/>
    <dgm:cxn modelId="{F1797275-3CB7-418B-98C4-C46EC5F0D74D}" type="presParOf" srcId="{AE4B3DDB-2C56-4A26-A5A6-3C976FD65E08}" destId="{9C979F09-7FF9-4C6D-A76A-00E4BB23FF67}" srcOrd="1" destOrd="0" presId="urn:microsoft.com/office/officeart/2005/8/layout/hierarchy1"/>
    <dgm:cxn modelId="{0E21E51B-1B20-4334-B0DF-D0416B907279}" type="presParOf" srcId="{6E28412E-EEC7-4813-BA18-9A430BD1D277}" destId="{B2288E44-CA21-42B9-BA8A-681BC3224112}" srcOrd="1" destOrd="0" presId="urn:microsoft.com/office/officeart/2005/8/layout/hierarchy1"/>
    <dgm:cxn modelId="{4254EFE1-0014-4514-BD6F-5DC9D35105F7}" type="presParOf" srcId="{B2288E44-CA21-42B9-BA8A-681BC3224112}" destId="{22863470-9FEA-46BA-A281-D77A542FEBF2}" srcOrd="0" destOrd="0" presId="urn:microsoft.com/office/officeart/2005/8/layout/hierarchy1"/>
    <dgm:cxn modelId="{6675068F-013F-494F-92FB-2DB0A917244D}" type="presParOf" srcId="{B2288E44-CA21-42B9-BA8A-681BC3224112}" destId="{98006E7C-CF33-4B18-B489-822FB267BD50}" srcOrd="1" destOrd="0" presId="urn:microsoft.com/office/officeart/2005/8/layout/hierarchy1"/>
    <dgm:cxn modelId="{7E0D0C10-9296-49BA-885E-8387970972C4}" type="presParOf" srcId="{98006E7C-CF33-4B18-B489-822FB267BD50}" destId="{3D83B1C5-8972-42BD-86E6-56F5E5E49825}" srcOrd="0" destOrd="0" presId="urn:microsoft.com/office/officeart/2005/8/layout/hierarchy1"/>
    <dgm:cxn modelId="{FE7907FE-93EE-4EB3-BF82-46D47767EC9A}" type="presParOf" srcId="{3D83B1C5-8972-42BD-86E6-56F5E5E49825}" destId="{04145E9E-E3E2-4D53-94D8-F2AEC4AF0EA0}" srcOrd="0" destOrd="0" presId="urn:microsoft.com/office/officeart/2005/8/layout/hierarchy1"/>
    <dgm:cxn modelId="{1ADD4966-D9DB-48F9-81B0-5605FA5C5AB1}" type="presParOf" srcId="{3D83B1C5-8972-42BD-86E6-56F5E5E49825}" destId="{5865F1D2-FAA8-4E86-9EF5-BF05B1760CF7}" srcOrd="1" destOrd="0" presId="urn:microsoft.com/office/officeart/2005/8/layout/hierarchy1"/>
    <dgm:cxn modelId="{959849E5-C500-4028-B936-3E576552906F}" type="presParOf" srcId="{98006E7C-CF33-4B18-B489-822FB267BD50}" destId="{3D76BF17-217B-48C7-A3F3-DAF30EE499BD}" srcOrd="1" destOrd="0" presId="urn:microsoft.com/office/officeart/2005/8/layout/hierarchy1"/>
    <dgm:cxn modelId="{2A2747A4-319C-4CA3-B43F-F259CF3C3832}" type="presParOf" srcId="{3D76BF17-217B-48C7-A3F3-DAF30EE499BD}" destId="{6355F74D-327A-40EA-8B9F-B283913BAFA4}" srcOrd="0" destOrd="0" presId="urn:microsoft.com/office/officeart/2005/8/layout/hierarchy1"/>
    <dgm:cxn modelId="{C6675674-073F-4B59-B772-3CA43508BC81}" type="presParOf" srcId="{3D76BF17-217B-48C7-A3F3-DAF30EE499BD}" destId="{D66F91C0-85C6-408C-BBA6-D9373D666449}" srcOrd="1" destOrd="0" presId="urn:microsoft.com/office/officeart/2005/8/layout/hierarchy1"/>
    <dgm:cxn modelId="{DD0717BF-A51D-4F2C-925C-4FADA052EC91}" type="presParOf" srcId="{D66F91C0-85C6-408C-BBA6-D9373D666449}" destId="{9D2A0926-F70F-46D4-91D5-2C5812981CD1}" srcOrd="0" destOrd="0" presId="urn:microsoft.com/office/officeart/2005/8/layout/hierarchy1"/>
    <dgm:cxn modelId="{0F088E34-FE37-4401-82C9-32AFD0DEFD00}" type="presParOf" srcId="{9D2A0926-F70F-46D4-91D5-2C5812981CD1}" destId="{6F8FE38C-852F-407E-B86F-9970D870C685}" srcOrd="0" destOrd="0" presId="urn:microsoft.com/office/officeart/2005/8/layout/hierarchy1"/>
    <dgm:cxn modelId="{1CF272AB-FE22-4105-A15E-5424706763E3}" type="presParOf" srcId="{9D2A0926-F70F-46D4-91D5-2C5812981CD1}" destId="{D09EAF20-D00C-4875-B546-5945EC2229BD}" srcOrd="1" destOrd="0" presId="urn:microsoft.com/office/officeart/2005/8/layout/hierarchy1"/>
    <dgm:cxn modelId="{130B82D9-7F80-4693-9520-07E0A16C4BB2}" type="presParOf" srcId="{D66F91C0-85C6-408C-BBA6-D9373D666449}" destId="{AAC0BCE2-0236-4B0D-9AA7-C780E931E452}" srcOrd="1" destOrd="0" presId="urn:microsoft.com/office/officeart/2005/8/layout/hierarchy1"/>
    <dgm:cxn modelId="{86BF3B29-2AFF-4152-9E6C-DEA3F9C73EA2}" type="presParOf" srcId="{AAC0BCE2-0236-4B0D-9AA7-C780E931E452}" destId="{D4C9910F-E637-4B5E-9F4D-5AB09313FAEE}" srcOrd="0" destOrd="0" presId="urn:microsoft.com/office/officeart/2005/8/layout/hierarchy1"/>
    <dgm:cxn modelId="{FF2860DB-11D3-4E06-9F23-5BF3842B4253}" type="presParOf" srcId="{AAC0BCE2-0236-4B0D-9AA7-C780E931E452}" destId="{76D14A23-25CE-4208-8A0A-64C84D4C71BE}" srcOrd="1" destOrd="0" presId="urn:microsoft.com/office/officeart/2005/8/layout/hierarchy1"/>
    <dgm:cxn modelId="{D16FFC62-A0A4-45D0-B2A5-44567302164C}" type="presParOf" srcId="{76D14A23-25CE-4208-8A0A-64C84D4C71BE}" destId="{E313019C-199D-4A5E-B88D-5E9ADAF2660B}" srcOrd="0" destOrd="0" presId="urn:microsoft.com/office/officeart/2005/8/layout/hierarchy1"/>
    <dgm:cxn modelId="{4ED799FD-8892-4896-9B08-E5EE3B737E49}" type="presParOf" srcId="{E313019C-199D-4A5E-B88D-5E9ADAF2660B}" destId="{F17FF77D-D1C6-45DA-9AD2-F38C4C9D5EEB}" srcOrd="0" destOrd="0" presId="urn:microsoft.com/office/officeart/2005/8/layout/hierarchy1"/>
    <dgm:cxn modelId="{00AC7EE9-FD09-4820-95C6-29C6BDB6990B}" type="presParOf" srcId="{E313019C-199D-4A5E-B88D-5E9ADAF2660B}" destId="{A7CF26CE-4C6A-4DD7-B6CF-D2A957B87F6B}" srcOrd="1" destOrd="0" presId="urn:microsoft.com/office/officeart/2005/8/layout/hierarchy1"/>
    <dgm:cxn modelId="{1DD92721-B340-4A3A-8F23-7EF93B2EF7DD}" type="presParOf" srcId="{76D14A23-25CE-4208-8A0A-64C84D4C71BE}" destId="{87CE36CC-AA9D-42E3-8283-B1F19D98BA21}" srcOrd="1" destOrd="0" presId="urn:microsoft.com/office/officeart/2005/8/layout/hierarchy1"/>
    <dgm:cxn modelId="{94B8198F-92C4-411E-BA27-F1782072A104}" type="presParOf" srcId="{AAC0BCE2-0236-4B0D-9AA7-C780E931E452}" destId="{03C2438F-1057-42DF-AE79-59DE79241D3B}" srcOrd="2" destOrd="0" presId="urn:microsoft.com/office/officeart/2005/8/layout/hierarchy1"/>
    <dgm:cxn modelId="{CBAFAC6B-82A6-4616-AE73-1798A7DFF43F}" type="presParOf" srcId="{AAC0BCE2-0236-4B0D-9AA7-C780E931E452}" destId="{19D05AC0-77C6-47D5-8608-00EB5F32FBFB}" srcOrd="3" destOrd="0" presId="urn:microsoft.com/office/officeart/2005/8/layout/hierarchy1"/>
    <dgm:cxn modelId="{A8452155-4D12-48CA-AEFA-1538160DD53F}" type="presParOf" srcId="{19D05AC0-77C6-47D5-8608-00EB5F32FBFB}" destId="{E7FAD125-13C2-4737-B743-0E8AD3667A80}" srcOrd="0" destOrd="0" presId="urn:microsoft.com/office/officeart/2005/8/layout/hierarchy1"/>
    <dgm:cxn modelId="{A14D5B45-532E-4FEA-8EBE-5EF4271E476A}" type="presParOf" srcId="{E7FAD125-13C2-4737-B743-0E8AD3667A80}" destId="{5F8CDA54-BE34-4C4D-BFD3-3B7830B6F4FF}" srcOrd="0" destOrd="0" presId="urn:microsoft.com/office/officeart/2005/8/layout/hierarchy1"/>
    <dgm:cxn modelId="{B4D3C62F-6149-4FC7-957B-DBFA6FCFCF08}" type="presParOf" srcId="{E7FAD125-13C2-4737-B743-0E8AD3667A80}" destId="{66F41A43-6867-44A1-AADB-58D46B794F47}" srcOrd="1" destOrd="0" presId="urn:microsoft.com/office/officeart/2005/8/layout/hierarchy1"/>
    <dgm:cxn modelId="{3AEFA1A8-B313-41AB-B2C8-7835F02268FC}" type="presParOf" srcId="{19D05AC0-77C6-47D5-8608-00EB5F32FBFB}" destId="{0FA19220-E518-4F10-8236-72ADE333E8A8}" srcOrd="1" destOrd="0" presId="urn:microsoft.com/office/officeart/2005/8/layout/hierarchy1"/>
    <dgm:cxn modelId="{26889F34-77A5-4DDC-9D2D-841A79CBB3D1}" type="presParOf" srcId="{0FA19220-E518-4F10-8236-72ADE333E8A8}" destId="{05C8D0CA-C986-412E-BD59-CA305444A069}" srcOrd="0" destOrd="0" presId="urn:microsoft.com/office/officeart/2005/8/layout/hierarchy1"/>
    <dgm:cxn modelId="{D1B73452-198D-4B0C-9A1B-607D8D395E7C}" type="presParOf" srcId="{0FA19220-E518-4F10-8236-72ADE333E8A8}" destId="{848393F7-5F19-4357-9F73-831D56527C45}" srcOrd="1" destOrd="0" presId="urn:microsoft.com/office/officeart/2005/8/layout/hierarchy1"/>
    <dgm:cxn modelId="{66973B61-C5DE-4534-BEBB-946CCBE7881C}" type="presParOf" srcId="{848393F7-5F19-4357-9F73-831D56527C45}" destId="{1F002797-5170-4790-BED9-BAF63530212F}" srcOrd="0" destOrd="0" presId="urn:microsoft.com/office/officeart/2005/8/layout/hierarchy1"/>
    <dgm:cxn modelId="{217DC4AF-7DF8-4E0D-A162-28986C46CF50}" type="presParOf" srcId="{1F002797-5170-4790-BED9-BAF63530212F}" destId="{41A0F78E-D1EB-4496-8916-9F1C293A62B2}" srcOrd="0" destOrd="0" presId="urn:microsoft.com/office/officeart/2005/8/layout/hierarchy1"/>
    <dgm:cxn modelId="{4323AE54-7E67-4603-81A7-19D53DE3786B}" type="presParOf" srcId="{1F002797-5170-4790-BED9-BAF63530212F}" destId="{CE2E9DE0-9A45-40FC-813E-5D42D2249273}" srcOrd="1" destOrd="0" presId="urn:microsoft.com/office/officeart/2005/8/layout/hierarchy1"/>
    <dgm:cxn modelId="{58B051CC-915E-4B26-A92C-E6E8156D598B}" type="presParOf" srcId="{848393F7-5F19-4357-9F73-831D56527C45}" destId="{FEA4C103-6CE5-4902-A7D5-D8E991B338BE}" srcOrd="1" destOrd="0" presId="urn:microsoft.com/office/officeart/2005/8/layout/hierarchy1"/>
    <dgm:cxn modelId="{E116CEF1-ACCD-490B-BAEF-418D3807E199}" type="presParOf" srcId="{FEA4C103-6CE5-4902-A7D5-D8E991B338BE}" destId="{8C192E88-65EB-4470-A4BF-43BC4BB24016}" srcOrd="0" destOrd="0" presId="urn:microsoft.com/office/officeart/2005/8/layout/hierarchy1"/>
    <dgm:cxn modelId="{25A83094-7D3D-43B0-B19C-4B8A2BAF7929}" type="presParOf" srcId="{FEA4C103-6CE5-4902-A7D5-D8E991B338BE}" destId="{73A3E8BD-CCB1-4556-B075-0035CB3C7B5C}" srcOrd="1" destOrd="0" presId="urn:microsoft.com/office/officeart/2005/8/layout/hierarchy1"/>
    <dgm:cxn modelId="{E6A9B674-CF74-44C0-AB98-15F16A9CEF07}" type="presParOf" srcId="{73A3E8BD-CCB1-4556-B075-0035CB3C7B5C}" destId="{CFFF04B5-7020-4AD4-B4AC-74FE6E723576}" srcOrd="0" destOrd="0" presId="urn:microsoft.com/office/officeart/2005/8/layout/hierarchy1"/>
    <dgm:cxn modelId="{C0824FF3-607C-4CB5-88AC-82015EF609BB}" type="presParOf" srcId="{CFFF04B5-7020-4AD4-B4AC-74FE6E723576}" destId="{017F2EC8-5A9D-4556-ADFB-9756EAD161A1}" srcOrd="0" destOrd="0" presId="urn:microsoft.com/office/officeart/2005/8/layout/hierarchy1"/>
    <dgm:cxn modelId="{DBB73190-DEAF-4731-A5FD-5FEEA0356B43}" type="presParOf" srcId="{CFFF04B5-7020-4AD4-B4AC-74FE6E723576}" destId="{DD5D2B88-33BC-42DF-9810-43570C3503C5}" srcOrd="1" destOrd="0" presId="urn:microsoft.com/office/officeart/2005/8/layout/hierarchy1"/>
    <dgm:cxn modelId="{EFCCCD07-867D-47CE-89CC-B1C1BC49764B}" type="presParOf" srcId="{73A3E8BD-CCB1-4556-B075-0035CB3C7B5C}" destId="{93407EF0-AC8B-467E-ADF4-8C0514C1303F}" srcOrd="1" destOrd="0" presId="urn:microsoft.com/office/officeart/2005/8/layout/hierarchy1"/>
    <dgm:cxn modelId="{580DB9E8-BBB1-4C9E-B292-8ADB941F79CF}" type="presParOf" srcId="{3D76BF17-217B-48C7-A3F3-DAF30EE499BD}" destId="{1F2FCE5E-90C7-41DC-ABD4-EFB26C01C2EA}" srcOrd="2" destOrd="0" presId="urn:microsoft.com/office/officeart/2005/8/layout/hierarchy1"/>
    <dgm:cxn modelId="{AC0A9128-47AD-4457-8B44-10C999934D78}" type="presParOf" srcId="{3D76BF17-217B-48C7-A3F3-DAF30EE499BD}" destId="{8D477628-ED9E-4310-82D8-A6FD443B1971}" srcOrd="3" destOrd="0" presId="urn:microsoft.com/office/officeart/2005/8/layout/hierarchy1"/>
    <dgm:cxn modelId="{6BFAD216-294E-4C06-9A13-B9A7EF78813C}" type="presParOf" srcId="{8D477628-ED9E-4310-82D8-A6FD443B1971}" destId="{B25A20B4-B94D-4CC7-BB7B-A864258D73AC}" srcOrd="0" destOrd="0" presId="urn:microsoft.com/office/officeart/2005/8/layout/hierarchy1"/>
    <dgm:cxn modelId="{721F5ED3-ED43-466F-894E-C38C592ACACE}" type="presParOf" srcId="{B25A20B4-B94D-4CC7-BB7B-A864258D73AC}" destId="{45346CBA-C0AC-4B9A-83CB-BA9C0940A06B}" srcOrd="0" destOrd="0" presId="urn:microsoft.com/office/officeart/2005/8/layout/hierarchy1"/>
    <dgm:cxn modelId="{7DBD0CB6-21E7-4B18-B2AB-22A1467EC754}" type="presParOf" srcId="{B25A20B4-B94D-4CC7-BB7B-A864258D73AC}" destId="{F9CB6E05-7A9B-4DAC-81E0-60C6E9CF7FE3}" srcOrd="1" destOrd="0" presId="urn:microsoft.com/office/officeart/2005/8/layout/hierarchy1"/>
    <dgm:cxn modelId="{B32797AF-FAD5-4685-9DA1-EB482E8F1D5F}" type="presParOf" srcId="{8D477628-ED9E-4310-82D8-A6FD443B1971}" destId="{BAFBC2F3-7051-4853-ABDE-98C3E2FE54C8}" srcOrd="1" destOrd="0" presId="urn:microsoft.com/office/officeart/2005/8/layout/hierarchy1"/>
    <dgm:cxn modelId="{04F57FC4-1A3D-46AE-8FE6-6AE945929D39}" type="presParOf" srcId="{BAFBC2F3-7051-4853-ABDE-98C3E2FE54C8}" destId="{5D48E955-AC16-413A-9077-AF3F8AB15D76}" srcOrd="0" destOrd="0" presId="urn:microsoft.com/office/officeart/2005/8/layout/hierarchy1"/>
    <dgm:cxn modelId="{982B817C-D00E-4906-A72E-B4F0B2750B0D}" type="presParOf" srcId="{BAFBC2F3-7051-4853-ABDE-98C3E2FE54C8}" destId="{2EAEB26D-6320-4F19-AAA3-37C2743A74A6}" srcOrd="1" destOrd="0" presId="urn:microsoft.com/office/officeart/2005/8/layout/hierarchy1"/>
    <dgm:cxn modelId="{E352ABE7-1C45-41E9-A92F-2181806BE7AF}" type="presParOf" srcId="{2EAEB26D-6320-4F19-AAA3-37C2743A74A6}" destId="{B5EB88AF-4753-4964-B84C-D748C83DD4E1}" srcOrd="0" destOrd="0" presId="urn:microsoft.com/office/officeart/2005/8/layout/hierarchy1"/>
    <dgm:cxn modelId="{E5CAEF95-036D-4840-BBC3-F946389DD29B}" type="presParOf" srcId="{B5EB88AF-4753-4964-B84C-D748C83DD4E1}" destId="{16F8C711-C97C-4108-A43E-1737F462F34C}" srcOrd="0" destOrd="0" presId="urn:microsoft.com/office/officeart/2005/8/layout/hierarchy1"/>
    <dgm:cxn modelId="{60AA51A6-04BC-4058-BB9B-F916988572D4}" type="presParOf" srcId="{B5EB88AF-4753-4964-B84C-D748C83DD4E1}" destId="{9BF79F3F-BF57-43FA-917D-B556D2A5B967}" srcOrd="1" destOrd="0" presId="urn:microsoft.com/office/officeart/2005/8/layout/hierarchy1"/>
    <dgm:cxn modelId="{93EA46E9-F44F-46B8-8E56-649E1D714F32}" type="presParOf" srcId="{2EAEB26D-6320-4F19-AAA3-37C2743A74A6}" destId="{909C7EF0-3C6D-4A98-B686-75A3362DEC3F}" srcOrd="1" destOrd="0" presId="urn:microsoft.com/office/officeart/2005/8/layout/hierarchy1"/>
    <dgm:cxn modelId="{30AFE1EB-A64A-4339-98A4-5B5F3575BE34}" type="presParOf" srcId="{909C7EF0-3C6D-4A98-B686-75A3362DEC3F}" destId="{64233279-BD6B-4DAA-84F9-645F44546E19}" srcOrd="0" destOrd="0" presId="urn:microsoft.com/office/officeart/2005/8/layout/hierarchy1"/>
    <dgm:cxn modelId="{396BA901-3DF4-463F-BF05-AEB952108D5E}" type="presParOf" srcId="{909C7EF0-3C6D-4A98-B686-75A3362DEC3F}" destId="{5D4C482F-A311-4A1D-86CF-75998E346DDF}" srcOrd="1" destOrd="0" presId="urn:microsoft.com/office/officeart/2005/8/layout/hierarchy1"/>
    <dgm:cxn modelId="{3D76F941-5DCE-4966-966C-E8CF9BA1C737}" type="presParOf" srcId="{5D4C482F-A311-4A1D-86CF-75998E346DDF}" destId="{BF4A6979-10DD-47CC-9DEB-7BAFFE1AF51E}" srcOrd="0" destOrd="0" presId="urn:microsoft.com/office/officeart/2005/8/layout/hierarchy1"/>
    <dgm:cxn modelId="{9E9C1ADA-9DCA-4FF4-B919-33C88B169F53}" type="presParOf" srcId="{BF4A6979-10DD-47CC-9DEB-7BAFFE1AF51E}" destId="{63AAE6ED-904E-45E2-890B-DA80F61610F2}" srcOrd="0" destOrd="0" presId="urn:microsoft.com/office/officeart/2005/8/layout/hierarchy1"/>
    <dgm:cxn modelId="{D7F7EAF9-DCAB-4535-8FE7-F2F9E5BA29AD}" type="presParOf" srcId="{BF4A6979-10DD-47CC-9DEB-7BAFFE1AF51E}" destId="{33E5F27C-A383-4731-8DD0-5433C576944B}" srcOrd="1" destOrd="0" presId="urn:microsoft.com/office/officeart/2005/8/layout/hierarchy1"/>
    <dgm:cxn modelId="{5FBEE079-ECB9-454A-B838-9D158E2E4161}" type="presParOf" srcId="{5D4C482F-A311-4A1D-86CF-75998E346DDF}" destId="{7C4270C3-A08F-4BF4-B0D3-1E31ECDCE30E}" srcOrd="1" destOrd="0" presId="urn:microsoft.com/office/officeart/2005/8/layout/hierarchy1"/>
    <dgm:cxn modelId="{99D6BEF9-80E0-4E38-8FC4-B95E7C278711}" type="presParOf" srcId="{BAFBC2F3-7051-4853-ABDE-98C3E2FE54C8}" destId="{49A73C67-AF21-4067-8782-5063BB6465CF}" srcOrd="2" destOrd="0" presId="urn:microsoft.com/office/officeart/2005/8/layout/hierarchy1"/>
    <dgm:cxn modelId="{4638D062-7E3F-40A1-ADBD-0C083DB1DFFC}" type="presParOf" srcId="{BAFBC2F3-7051-4853-ABDE-98C3E2FE54C8}" destId="{877660F0-7268-40AC-B7AB-F6476F99EEBD}" srcOrd="3" destOrd="0" presId="urn:microsoft.com/office/officeart/2005/8/layout/hierarchy1"/>
    <dgm:cxn modelId="{04D934F1-BE41-4DC8-84F8-35792D7802D8}" type="presParOf" srcId="{877660F0-7268-40AC-B7AB-F6476F99EEBD}" destId="{7AA4281D-A6C8-4266-8ABE-09DB1A81A653}" srcOrd="0" destOrd="0" presId="urn:microsoft.com/office/officeart/2005/8/layout/hierarchy1"/>
    <dgm:cxn modelId="{CE63F584-934A-464D-B314-562B924D56C5}" type="presParOf" srcId="{7AA4281D-A6C8-4266-8ABE-09DB1A81A653}" destId="{938D13FE-4CB1-4916-B5F0-1EC86698CC4F}" srcOrd="0" destOrd="0" presId="urn:microsoft.com/office/officeart/2005/8/layout/hierarchy1"/>
    <dgm:cxn modelId="{BD29A457-B0B5-4DD8-886E-9E61CF6818BD}" type="presParOf" srcId="{7AA4281D-A6C8-4266-8ABE-09DB1A81A653}" destId="{17775B3E-55DB-4E55-A3B9-A01FED9E6EEE}" srcOrd="1" destOrd="0" presId="urn:microsoft.com/office/officeart/2005/8/layout/hierarchy1"/>
    <dgm:cxn modelId="{016A57FD-C03B-4523-8AA6-998CADC2670F}" type="presParOf" srcId="{877660F0-7268-40AC-B7AB-F6476F99EEBD}" destId="{65B33000-746D-4470-AC09-81ED3166E173}" srcOrd="1" destOrd="0" presId="urn:microsoft.com/office/officeart/2005/8/layout/hierarchy1"/>
    <dgm:cxn modelId="{71C9A965-71EA-4ADC-92E9-C66824CE43B4}" type="presParOf" srcId="{65B33000-746D-4470-AC09-81ED3166E173}" destId="{9C252124-504A-4D34-A313-91896308C57E}" srcOrd="0" destOrd="0" presId="urn:microsoft.com/office/officeart/2005/8/layout/hierarchy1"/>
    <dgm:cxn modelId="{CDEAA476-8FF5-4774-B75B-E7067C93E375}" type="presParOf" srcId="{65B33000-746D-4470-AC09-81ED3166E173}" destId="{68082AF8-3B9B-451F-801F-5F62C81B9B2C}" srcOrd="1" destOrd="0" presId="urn:microsoft.com/office/officeart/2005/8/layout/hierarchy1"/>
    <dgm:cxn modelId="{8BDCF642-CD13-4AA1-B2A0-ECBE60859688}" type="presParOf" srcId="{68082AF8-3B9B-451F-801F-5F62C81B9B2C}" destId="{57892A8C-D437-47C6-8747-FF8E88C9E48B}" srcOrd="0" destOrd="0" presId="urn:microsoft.com/office/officeart/2005/8/layout/hierarchy1"/>
    <dgm:cxn modelId="{23C80737-A3B1-45AB-88D3-7EC76C5BFC7B}" type="presParOf" srcId="{57892A8C-D437-47C6-8747-FF8E88C9E48B}" destId="{8D4AD2A3-CCE8-4351-ADE2-A6182E282BC7}" srcOrd="0" destOrd="0" presId="urn:microsoft.com/office/officeart/2005/8/layout/hierarchy1"/>
    <dgm:cxn modelId="{52FE2EE5-0BF3-4BEF-89BA-32048BB0D0A0}" type="presParOf" srcId="{57892A8C-D437-47C6-8747-FF8E88C9E48B}" destId="{07E18676-C0C4-48AF-946F-4B907E9AA90B}" srcOrd="1" destOrd="0" presId="urn:microsoft.com/office/officeart/2005/8/layout/hierarchy1"/>
    <dgm:cxn modelId="{0B9DE037-451D-4D3F-A0BA-625510509247}" type="presParOf" srcId="{68082AF8-3B9B-451F-801F-5F62C81B9B2C}" destId="{345077CE-A202-4B08-8B68-58E078A4C9D8}" srcOrd="1" destOrd="0" presId="urn:microsoft.com/office/officeart/2005/8/layout/hierarchy1"/>
    <dgm:cxn modelId="{90653327-C3C4-4732-B8FE-ADDD6E02A276}" type="presParOf" srcId="{BAFBC2F3-7051-4853-ABDE-98C3E2FE54C8}" destId="{B6D3F68E-CF88-4D10-9913-53C68260D259}" srcOrd="4" destOrd="0" presId="urn:microsoft.com/office/officeart/2005/8/layout/hierarchy1"/>
    <dgm:cxn modelId="{FD203102-88E4-4E47-98ED-4897AAAF5926}" type="presParOf" srcId="{BAFBC2F3-7051-4853-ABDE-98C3E2FE54C8}" destId="{249D0B8D-8AD5-4EFA-8261-77EEBD6B32A2}" srcOrd="5" destOrd="0" presId="urn:microsoft.com/office/officeart/2005/8/layout/hierarchy1"/>
    <dgm:cxn modelId="{B420781F-7CD9-45B1-B115-8BD42CFBAC80}" type="presParOf" srcId="{249D0B8D-8AD5-4EFA-8261-77EEBD6B32A2}" destId="{15CB1F6E-B6A6-4216-B456-4D14B88494C9}" srcOrd="0" destOrd="0" presId="urn:microsoft.com/office/officeart/2005/8/layout/hierarchy1"/>
    <dgm:cxn modelId="{1665044E-2285-41E3-AC3A-0C211ED2FEC8}" type="presParOf" srcId="{15CB1F6E-B6A6-4216-B456-4D14B88494C9}" destId="{91F809B1-A97C-4CB9-869F-961A2F44E22F}" srcOrd="0" destOrd="0" presId="urn:microsoft.com/office/officeart/2005/8/layout/hierarchy1"/>
    <dgm:cxn modelId="{1EE97640-D0E8-45CF-AF22-789A08DA132E}" type="presParOf" srcId="{15CB1F6E-B6A6-4216-B456-4D14B88494C9}" destId="{772B906A-1C63-4A09-B25B-4581E48AA2FA}" srcOrd="1" destOrd="0" presId="urn:microsoft.com/office/officeart/2005/8/layout/hierarchy1"/>
    <dgm:cxn modelId="{5BDACCF6-E172-4A67-8B0C-5F1AE76E75F3}" type="presParOf" srcId="{249D0B8D-8AD5-4EFA-8261-77EEBD6B32A2}" destId="{B7CC442C-2048-4FA4-91FF-27CFE9B9A19B}" srcOrd="1" destOrd="0" presId="urn:microsoft.com/office/officeart/2005/8/layout/hierarchy1"/>
    <dgm:cxn modelId="{9B14D7BD-394F-4284-B5DC-A6CE51F06B25}" type="presParOf" srcId="{B7CC442C-2048-4FA4-91FF-27CFE9B9A19B}" destId="{7C67D6CE-63FB-42A7-9E12-DBC25DDC4632}" srcOrd="0" destOrd="0" presId="urn:microsoft.com/office/officeart/2005/8/layout/hierarchy1"/>
    <dgm:cxn modelId="{05E0639F-48B3-492B-BC91-181486B0B180}" type="presParOf" srcId="{B7CC442C-2048-4FA4-91FF-27CFE9B9A19B}" destId="{202DE8C7-B79A-4E69-A83A-6C18166561C4}" srcOrd="1" destOrd="0" presId="urn:microsoft.com/office/officeart/2005/8/layout/hierarchy1"/>
    <dgm:cxn modelId="{023E9FB5-EACE-42D7-897A-9FE2672F8EC2}" type="presParOf" srcId="{202DE8C7-B79A-4E69-A83A-6C18166561C4}" destId="{C4132743-4821-4609-82D2-7821D6434702}" srcOrd="0" destOrd="0" presId="urn:microsoft.com/office/officeart/2005/8/layout/hierarchy1"/>
    <dgm:cxn modelId="{CA060D5A-BD1A-48C7-A921-0C063F41C27B}" type="presParOf" srcId="{C4132743-4821-4609-82D2-7821D6434702}" destId="{68E52BDE-1C35-4C7B-99CA-0BECF2E90FB3}" srcOrd="0" destOrd="0" presId="urn:microsoft.com/office/officeart/2005/8/layout/hierarchy1"/>
    <dgm:cxn modelId="{D54A4D28-4D81-4B22-AFC7-367201A604BA}" type="presParOf" srcId="{C4132743-4821-4609-82D2-7821D6434702}" destId="{B8A17330-7AA7-4EA4-A3CA-9BC5A94E5EF9}" srcOrd="1" destOrd="0" presId="urn:microsoft.com/office/officeart/2005/8/layout/hierarchy1"/>
    <dgm:cxn modelId="{5DB6CCE9-C0FA-4E74-8A71-B67AA1DC499C}" type="presParOf" srcId="{202DE8C7-B79A-4E69-A83A-6C18166561C4}" destId="{48706896-B92E-4E66-838E-D73BF84681F6}" srcOrd="1" destOrd="0" presId="urn:microsoft.com/office/officeart/2005/8/layout/hierarchy1"/>
    <dgm:cxn modelId="{CB1E613A-23CA-4EB1-9C1B-AC2C62F79364}" type="presParOf" srcId="{BAFBC2F3-7051-4853-ABDE-98C3E2FE54C8}" destId="{7859FB42-4474-42FB-93A0-B4DDE6D47766}" srcOrd="6" destOrd="0" presId="urn:microsoft.com/office/officeart/2005/8/layout/hierarchy1"/>
    <dgm:cxn modelId="{FDEBA8F4-ED6C-45EA-B71C-FF301D8B9AE5}" type="presParOf" srcId="{BAFBC2F3-7051-4853-ABDE-98C3E2FE54C8}" destId="{6DB97527-5DD5-44F8-AAA6-6F1A1A719611}" srcOrd="7" destOrd="0" presId="urn:microsoft.com/office/officeart/2005/8/layout/hierarchy1"/>
    <dgm:cxn modelId="{42D7D969-ED2E-4E2C-A840-2925D13B17CF}" type="presParOf" srcId="{6DB97527-5DD5-44F8-AAA6-6F1A1A719611}" destId="{B99EA124-648E-46FE-803D-1149DAF294FB}" srcOrd="0" destOrd="0" presId="urn:microsoft.com/office/officeart/2005/8/layout/hierarchy1"/>
    <dgm:cxn modelId="{10AF9E4F-37AC-4CF7-890B-48FB28A5D897}" type="presParOf" srcId="{B99EA124-648E-46FE-803D-1149DAF294FB}" destId="{827B5024-A33B-4A52-B798-95EA6B3FCD66}" srcOrd="0" destOrd="0" presId="urn:microsoft.com/office/officeart/2005/8/layout/hierarchy1"/>
    <dgm:cxn modelId="{1CCC2AE4-B3F4-48CC-9CB1-B29366D9FF6A}" type="presParOf" srcId="{B99EA124-648E-46FE-803D-1149DAF294FB}" destId="{73605FFE-5F9F-4B8B-B0B3-06BEE87C2915}" srcOrd="1" destOrd="0" presId="urn:microsoft.com/office/officeart/2005/8/layout/hierarchy1"/>
    <dgm:cxn modelId="{5B74615C-7C6F-41AB-92C0-6ED07CC229D0}" type="presParOf" srcId="{6DB97527-5DD5-44F8-AAA6-6F1A1A719611}" destId="{834EE81D-277C-4BC9-A979-DC63039F070E}" srcOrd="1" destOrd="0" presId="urn:microsoft.com/office/officeart/2005/8/layout/hierarchy1"/>
    <dgm:cxn modelId="{CBC1DC7E-2A18-484A-9080-999B7F6480B6}" type="presParOf" srcId="{834EE81D-277C-4BC9-A979-DC63039F070E}" destId="{2231B041-B6F6-482B-8F57-C94CC5096E8B}" srcOrd="0" destOrd="0" presId="urn:microsoft.com/office/officeart/2005/8/layout/hierarchy1"/>
    <dgm:cxn modelId="{D853F4AE-8D9A-4B61-ADAE-C7D503D95623}" type="presParOf" srcId="{834EE81D-277C-4BC9-A979-DC63039F070E}" destId="{91E8F7A3-579F-430C-B258-91526201D65A}" srcOrd="1" destOrd="0" presId="urn:microsoft.com/office/officeart/2005/8/layout/hierarchy1"/>
    <dgm:cxn modelId="{0C630166-8BB1-4104-A445-29DCBA779D48}" type="presParOf" srcId="{91E8F7A3-579F-430C-B258-91526201D65A}" destId="{BF9519D5-46C8-4300-BD5B-D18C555DF763}" srcOrd="0" destOrd="0" presId="urn:microsoft.com/office/officeart/2005/8/layout/hierarchy1"/>
    <dgm:cxn modelId="{66C83BAD-7FF9-4EDC-89EA-E21769E2B738}" type="presParOf" srcId="{BF9519D5-46C8-4300-BD5B-D18C555DF763}" destId="{F7F09CBD-379B-47F5-AF20-D9FD46BA499D}" srcOrd="0" destOrd="0" presId="urn:microsoft.com/office/officeart/2005/8/layout/hierarchy1"/>
    <dgm:cxn modelId="{AC76132E-22D6-49BB-A516-85E410722AF5}" type="presParOf" srcId="{BF9519D5-46C8-4300-BD5B-D18C555DF763}" destId="{AD2525AF-9566-474C-9253-9B917E6ACDD2}" srcOrd="1" destOrd="0" presId="urn:microsoft.com/office/officeart/2005/8/layout/hierarchy1"/>
    <dgm:cxn modelId="{312912EC-03B1-4B8F-B5FE-41872F1903F4}" type="presParOf" srcId="{91E8F7A3-579F-430C-B258-91526201D65A}" destId="{CB538F6D-8FE2-4B31-A59C-F63029CF80A1}" srcOrd="1" destOrd="0" presId="urn:microsoft.com/office/officeart/2005/8/layout/hierarchy1"/>
    <dgm:cxn modelId="{4418C85F-5EAB-49A8-A65E-F98AE2B29EF5}" type="presParOf" srcId="{BAFBC2F3-7051-4853-ABDE-98C3E2FE54C8}" destId="{E8439D79-3BD7-4595-A36A-B0BD49C50836}" srcOrd="8" destOrd="0" presId="urn:microsoft.com/office/officeart/2005/8/layout/hierarchy1"/>
    <dgm:cxn modelId="{A7975612-1535-45EC-A663-0A65C3468000}" type="presParOf" srcId="{BAFBC2F3-7051-4853-ABDE-98C3E2FE54C8}" destId="{18E51E68-7808-4575-8EF5-E54E461F14F6}" srcOrd="9" destOrd="0" presId="urn:microsoft.com/office/officeart/2005/8/layout/hierarchy1"/>
    <dgm:cxn modelId="{9838E869-1C01-4B4F-A69B-B064658A462E}" type="presParOf" srcId="{18E51E68-7808-4575-8EF5-E54E461F14F6}" destId="{4CC2C7DA-FABA-4F8A-A975-681CF60AB99A}" srcOrd="0" destOrd="0" presId="urn:microsoft.com/office/officeart/2005/8/layout/hierarchy1"/>
    <dgm:cxn modelId="{11998748-A565-401C-8F43-90B612B85CD0}" type="presParOf" srcId="{4CC2C7DA-FABA-4F8A-A975-681CF60AB99A}" destId="{7C485256-7398-437B-9E31-B3356FD8572D}" srcOrd="0" destOrd="0" presId="urn:microsoft.com/office/officeart/2005/8/layout/hierarchy1"/>
    <dgm:cxn modelId="{F5B0F742-F321-4BE0-9D28-8BE8DC64EF6A}" type="presParOf" srcId="{4CC2C7DA-FABA-4F8A-A975-681CF60AB99A}" destId="{7D8D37FF-471A-4FD4-BA45-DAC301C8864E}" srcOrd="1" destOrd="0" presId="urn:microsoft.com/office/officeart/2005/8/layout/hierarchy1"/>
    <dgm:cxn modelId="{E2D71C2E-5401-4C23-A825-719B42B77BEE}" type="presParOf" srcId="{18E51E68-7808-4575-8EF5-E54E461F14F6}" destId="{DEAF741E-D3DA-4D97-ABA1-FFE01C304AF9}" srcOrd="1" destOrd="0" presId="urn:microsoft.com/office/officeart/2005/8/layout/hierarchy1"/>
    <dgm:cxn modelId="{67E17C4A-663B-4B2B-AE04-C9A160183E92}" type="presParOf" srcId="{DEAF741E-D3DA-4D97-ABA1-FFE01C304AF9}" destId="{739EE9AC-5055-49CA-BB30-6373356E0DFA}" srcOrd="0" destOrd="0" presId="urn:microsoft.com/office/officeart/2005/8/layout/hierarchy1"/>
    <dgm:cxn modelId="{C6B1E39D-7881-455E-AE2D-D19FD2248E93}" type="presParOf" srcId="{DEAF741E-D3DA-4D97-ABA1-FFE01C304AF9}" destId="{7C99B299-EF71-4166-A1C4-4688F1D0CBD8}" srcOrd="1" destOrd="0" presId="urn:microsoft.com/office/officeart/2005/8/layout/hierarchy1"/>
    <dgm:cxn modelId="{F6C346F1-6E28-45FA-B2D9-A8A1B21CDB9C}" type="presParOf" srcId="{7C99B299-EF71-4166-A1C4-4688F1D0CBD8}" destId="{952892BD-20A7-468E-8E1A-369A54FF5498}" srcOrd="0" destOrd="0" presId="urn:microsoft.com/office/officeart/2005/8/layout/hierarchy1"/>
    <dgm:cxn modelId="{DB034305-9BF2-4287-99CF-4714D35105C4}" type="presParOf" srcId="{952892BD-20A7-468E-8E1A-369A54FF5498}" destId="{0C2AEA98-B694-404F-9A26-79E6DDF549D1}" srcOrd="0" destOrd="0" presId="urn:microsoft.com/office/officeart/2005/8/layout/hierarchy1"/>
    <dgm:cxn modelId="{1A467915-C5C5-4F28-9751-F1789AC8BED7}" type="presParOf" srcId="{952892BD-20A7-468E-8E1A-369A54FF5498}" destId="{C2054A8A-F411-4B9F-80AF-41BC1FB2EFE0}" srcOrd="1" destOrd="0" presId="urn:microsoft.com/office/officeart/2005/8/layout/hierarchy1"/>
    <dgm:cxn modelId="{E58360E7-5605-4A3F-9510-B158CD5A12A9}" type="presParOf" srcId="{7C99B299-EF71-4166-A1C4-4688F1D0CBD8}" destId="{04FC1952-F28A-4AF8-B5F0-A91267044813}" srcOrd="1" destOrd="0" presId="urn:microsoft.com/office/officeart/2005/8/layout/hierarchy1"/>
    <dgm:cxn modelId="{74DBCE54-65AC-40DF-AD07-44D2E54BA686}" type="presParOf" srcId="{04FC1952-F28A-4AF8-B5F0-A91267044813}" destId="{FBF18A91-C413-4158-9CE2-9849559CD8F4}" srcOrd="0" destOrd="0" presId="urn:microsoft.com/office/officeart/2005/8/layout/hierarchy1"/>
    <dgm:cxn modelId="{B68D0E71-8E99-46BD-BBFB-7F7987AEA47D}" type="presParOf" srcId="{04FC1952-F28A-4AF8-B5F0-A91267044813}" destId="{A440DC7C-1F6D-4C64-98CA-CAB3098CC782}" srcOrd="1" destOrd="0" presId="urn:microsoft.com/office/officeart/2005/8/layout/hierarchy1"/>
    <dgm:cxn modelId="{D8D433D0-492E-4ECC-9F93-5EDA3B3826AE}" type="presParOf" srcId="{A440DC7C-1F6D-4C64-98CA-CAB3098CC782}" destId="{4B232BF2-CF1A-4B30-A5A8-504210541C5B}" srcOrd="0" destOrd="0" presId="urn:microsoft.com/office/officeart/2005/8/layout/hierarchy1"/>
    <dgm:cxn modelId="{D386A009-4DB9-410C-826E-637F55B6B194}" type="presParOf" srcId="{4B232BF2-CF1A-4B30-A5A8-504210541C5B}" destId="{8C5580D5-E672-40D0-94C3-77E5AAB1F465}" srcOrd="0" destOrd="0" presId="urn:microsoft.com/office/officeart/2005/8/layout/hierarchy1"/>
    <dgm:cxn modelId="{DC044F78-BAA6-4797-AFAF-0E134F80A1EF}" type="presParOf" srcId="{4B232BF2-CF1A-4B30-A5A8-504210541C5B}" destId="{827D87EB-61C8-493C-9C33-E261A332DCA8}" srcOrd="1" destOrd="0" presId="urn:microsoft.com/office/officeart/2005/8/layout/hierarchy1"/>
    <dgm:cxn modelId="{E4F6E279-952E-4FB4-895A-96CB4DCE34E7}" type="presParOf" srcId="{A440DC7C-1F6D-4C64-98CA-CAB3098CC782}" destId="{A1E0DB34-A2C0-4C47-A9C5-166583762362}" srcOrd="1" destOrd="0" presId="urn:microsoft.com/office/officeart/2005/8/layout/hierarchy1"/>
    <dgm:cxn modelId="{2D041B86-606C-4F9D-949E-E4861A457E6F}" type="presParOf" srcId="{BAFBC2F3-7051-4853-ABDE-98C3E2FE54C8}" destId="{07F7571C-3B00-4C70-B731-1225538DE885}" srcOrd="10" destOrd="0" presId="urn:microsoft.com/office/officeart/2005/8/layout/hierarchy1"/>
    <dgm:cxn modelId="{6886C7F0-9B58-49EE-9AF5-7CAF7BD6ED61}" type="presParOf" srcId="{BAFBC2F3-7051-4853-ABDE-98C3E2FE54C8}" destId="{5FAB17BC-325D-4D8B-828C-B01132F65A2D}" srcOrd="11" destOrd="0" presId="urn:microsoft.com/office/officeart/2005/8/layout/hierarchy1"/>
    <dgm:cxn modelId="{3DB4E809-CEE1-4172-80AD-B65D031E8708}" type="presParOf" srcId="{5FAB17BC-325D-4D8B-828C-B01132F65A2D}" destId="{DE284FBC-4D17-4D33-9078-328A5899F0C0}" srcOrd="0" destOrd="0" presId="urn:microsoft.com/office/officeart/2005/8/layout/hierarchy1"/>
    <dgm:cxn modelId="{70A00587-ADD9-4EC2-B41F-0B17B7EB71A4}" type="presParOf" srcId="{DE284FBC-4D17-4D33-9078-328A5899F0C0}" destId="{8C67B131-0483-496C-9D2C-07C913D6108C}" srcOrd="0" destOrd="0" presId="urn:microsoft.com/office/officeart/2005/8/layout/hierarchy1"/>
    <dgm:cxn modelId="{9F9FB9FB-3136-45FF-ADBB-E8CEAEC469E4}" type="presParOf" srcId="{DE284FBC-4D17-4D33-9078-328A5899F0C0}" destId="{CC73E31A-9932-4F51-86BB-1DB530AF5A74}" srcOrd="1" destOrd="0" presId="urn:microsoft.com/office/officeart/2005/8/layout/hierarchy1"/>
    <dgm:cxn modelId="{EF3AD3B4-854D-4D1E-91E6-AA013F515C67}" type="presParOf" srcId="{5FAB17BC-325D-4D8B-828C-B01132F65A2D}" destId="{67A9C84E-7759-48CD-8BA3-AA8C84B322AB}" srcOrd="1" destOrd="0" presId="urn:microsoft.com/office/officeart/2005/8/layout/hierarchy1"/>
    <dgm:cxn modelId="{30CF751C-C42F-4DC5-A645-E6235B8D428B}" type="presParOf" srcId="{67A9C84E-7759-48CD-8BA3-AA8C84B322AB}" destId="{08BB8A52-253D-4AF5-8D72-868B4F4524D4}" srcOrd="0" destOrd="0" presId="urn:microsoft.com/office/officeart/2005/8/layout/hierarchy1"/>
    <dgm:cxn modelId="{AF1DBB4C-7405-4942-A73D-FE25830E04BE}" type="presParOf" srcId="{67A9C84E-7759-48CD-8BA3-AA8C84B322AB}" destId="{DA430106-07FD-4519-9D83-4B2485E425A7}" srcOrd="1" destOrd="0" presId="urn:microsoft.com/office/officeart/2005/8/layout/hierarchy1"/>
    <dgm:cxn modelId="{A1765BE4-1863-4BDC-8F9B-F3720373000D}" type="presParOf" srcId="{DA430106-07FD-4519-9D83-4B2485E425A7}" destId="{D979FE21-8BC5-4039-8391-90D14053036D}" srcOrd="0" destOrd="0" presId="urn:microsoft.com/office/officeart/2005/8/layout/hierarchy1"/>
    <dgm:cxn modelId="{DFCE63BE-C719-4E9C-80E1-2F39B57AD73A}" type="presParOf" srcId="{D979FE21-8BC5-4039-8391-90D14053036D}" destId="{EE39C4B2-DF87-4EA6-8CC8-A304CAFDF197}" srcOrd="0" destOrd="0" presId="urn:microsoft.com/office/officeart/2005/8/layout/hierarchy1"/>
    <dgm:cxn modelId="{4637FFE8-78CC-4146-B707-1472FB3D8C0F}" type="presParOf" srcId="{D979FE21-8BC5-4039-8391-90D14053036D}" destId="{A0F3EEC0-DA00-4B3A-AF62-863D6ACF9EF4}" srcOrd="1" destOrd="0" presId="urn:microsoft.com/office/officeart/2005/8/layout/hierarchy1"/>
    <dgm:cxn modelId="{C14AE2B3-EA87-4F99-957A-EABD6F94608A}" type="presParOf" srcId="{DA430106-07FD-4519-9D83-4B2485E425A7}" destId="{FF800FBD-9DF9-4C9A-A6FD-E251A79030F2}" srcOrd="1" destOrd="0" presId="urn:microsoft.com/office/officeart/2005/8/layout/hierarchy1"/>
    <dgm:cxn modelId="{F7EFCAD6-00EB-45A5-8290-9B77A6B5103E}" type="presParOf" srcId="{FF800FBD-9DF9-4C9A-A6FD-E251A79030F2}" destId="{0F29680A-8B6A-466F-B878-38DEF989F1D0}" srcOrd="0" destOrd="0" presId="urn:microsoft.com/office/officeart/2005/8/layout/hierarchy1"/>
    <dgm:cxn modelId="{30B9AB57-ECD5-4419-96D9-B46156850B81}" type="presParOf" srcId="{FF800FBD-9DF9-4C9A-A6FD-E251A79030F2}" destId="{4E70BFB1-2858-4CF0-A180-EF5FFBD6065F}" srcOrd="1" destOrd="0" presId="urn:microsoft.com/office/officeart/2005/8/layout/hierarchy1"/>
    <dgm:cxn modelId="{2C6E6079-380F-4A8C-B239-9B9D40467936}" type="presParOf" srcId="{4E70BFB1-2858-4CF0-A180-EF5FFBD6065F}" destId="{26B46120-9948-424F-ABDD-DC1A89DDBF36}" srcOrd="0" destOrd="0" presId="urn:microsoft.com/office/officeart/2005/8/layout/hierarchy1"/>
    <dgm:cxn modelId="{503BAB0B-D05E-4CC0-A1E8-1D4B981512B1}" type="presParOf" srcId="{26B46120-9948-424F-ABDD-DC1A89DDBF36}" destId="{8DE8475B-FABD-4B0B-9984-537E589D6E30}" srcOrd="0" destOrd="0" presId="urn:microsoft.com/office/officeart/2005/8/layout/hierarchy1"/>
    <dgm:cxn modelId="{FD427F72-2D0F-4CC9-A87E-02E8E7E9BFAB}" type="presParOf" srcId="{26B46120-9948-424F-ABDD-DC1A89DDBF36}" destId="{7F53AB21-CC96-41A9-AF38-FDCF8C3F2AAD}" srcOrd="1" destOrd="0" presId="urn:microsoft.com/office/officeart/2005/8/layout/hierarchy1"/>
    <dgm:cxn modelId="{5EAEFD8D-4E8D-4BCD-AB49-697457B3343A}" type="presParOf" srcId="{4E70BFB1-2858-4CF0-A180-EF5FFBD6065F}" destId="{6E102CAC-6D73-493E-AA52-048A15A3CF81}" srcOrd="1" destOrd="0" presId="urn:microsoft.com/office/officeart/2005/8/layout/hierarchy1"/>
    <dgm:cxn modelId="{A7DF1759-FDA4-48F9-B1D8-D75BEE4828C6}" type="presParOf" srcId="{BAFBC2F3-7051-4853-ABDE-98C3E2FE54C8}" destId="{CA602FCC-AE01-4E5F-AEDE-C7D9D5A0FB53}" srcOrd="12" destOrd="0" presId="urn:microsoft.com/office/officeart/2005/8/layout/hierarchy1"/>
    <dgm:cxn modelId="{75B249A7-E6DA-4C78-B766-657339078AC1}" type="presParOf" srcId="{BAFBC2F3-7051-4853-ABDE-98C3E2FE54C8}" destId="{93D733C2-7707-400F-B2A3-BA86EFFB285D}" srcOrd="13" destOrd="0" presId="urn:microsoft.com/office/officeart/2005/8/layout/hierarchy1"/>
    <dgm:cxn modelId="{F3E16A23-BC89-48FC-9904-2D8373AF777D}" type="presParOf" srcId="{93D733C2-7707-400F-B2A3-BA86EFFB285D}" destId="{F85204D1-7BD4-45DD-9B42-A10F81DA9E3B}" srcOrd="0" destOrd="0" presId="urn:microsoft.com/office/officeart/2005/8/layout/hierarchy1"/>
    <dgm:cxn modelId="{5D24E2C9-B944-490D-B2DC-5BBF3AAAF0A6}" type="presParOf" srcId="{F85204D1-7BD4-45DD-9B42-A10F81DA9E3B}" destId="{0023C9F8-A4AF-4CCF-869E-5B8BF82FBC97}" srcOrd="0" destOrd="0" presId="urn:microsoft.com/office/officeart/2005/8/layout/hierarchy1"/>
    <dgm:cxn modelId="{E701D34A-2D92-4771-8E5A-1818EA4E6B4A}" type="presParOf" srcId="{F85204D1-7BD4-45DD-9B42-A10F81DA9E3B}" destId="{EC3FF189-F922-456B-8285-9C24B69D121C}" srcOrd="1" destOrd="0" presId="urn:microsoft.com/office/officeart/2005/8/layout/hierarchy1"/>
    <dgm:cxn modelId="{C1EC4D8E-053B-4A73-B4DD-FA81EA4FC8AA}" type="presParOf" srcId="{93D733C2-7707-400F-B2A3-BA86EFFB285D}" destId="{A672AADC-7A0A-40B1-B813-6A290F75DD67}" srcOrd="1" destOrd="0" presId="urn:microsoft.com/office/officeart/2005/8/layout/hierarchy1"/>
    <dgm:cxn modelId="{12864BCC-89FF-4B9C-B987-7038033F111C}" type="presParOf" srcId="{A672AADC-7A0A-40B1-B813-6A290F75DD67}" destId="{5E35AE28-B446-4527-B42D-464315DD682B}" srcOrd="0" destOrd="0" presId="urn:microsoft.com/office/officeart/2005/8/layout/hierarchy1"/>
    <dgm:cxn modelId="{258196D9-B001-484B-B67B-B5E921DDAADE}" type="presParOf" srcId="{A672AADC-7A0A-40B1-B813-6A290F75DD67}" destId="{A90ECB61-E50A-416B-8299-52F91B657DAA}" srcOrd="1" destOrd="0" presId="urn:microsoft.com/office/officeart/2005/8/layout/hierarchy1"/>
    <dgm:cxn modelId="{E3F731EB-9D06-4162-AE2E-5F5DFF8B1B33}" type="presParOf" srcId="{A90ECB61-E50A-416B-8299-52F91B657DAA}" destId="{B32C99E2-42C5-42C3-8B02-564725277AD0}" srcOrd="0" destOrd="0" presId="urn:microsoft.com/office/officeart/2005/8/layout/hierarchy1"/>
    <dgm:cxn modelId="{40881A6A-C350-42ED-9CF3-7A8E0215FAD3}" type="presParOf" srcId="{B32C99E2-42C5-42C3-8B02-564725277AD0}" destId="{80682D47-F348-4485-8B15-025FBD964BC1}" srcOrd="0" destOrd="0" presId="urn:microsoft.com/office/officeart/2005/8/layout/hierarchy1"/>
    <dgm:cxn modelId="{D89FB319-B0F9-47B2-8B70-00950410CC5C}" type="presParOf" srcId="{B32C99E2-42C5-42C3-8B02-564725277AD0}" destId="{9AC50030-AA94-4F8A-8F2D-F0EB15567F89}" srcOrd="1" destOrd="0" presId="urn:microsoft.com/office/officeart/2005/8/layout/hierarchy1"/>
    <dgm:cxn modelId="{1027C30F-96B3-4AD3-AD36-A0D203DF6230}" type="presParOf" srcId="{A90ECB61-E50A-416B-8299-52F91B657DAA}" destId="{821E5444-FF49-4705-A702-B171D1220431}" srcOrd="1" destOrd="0" presId="urn:microsoft.com/office/officeart/2005/8/layout/hierarchy1"/>
    <dgm:cxn modelId="{50D05A9A-AB63-48D5-9BA5-00BC401D1CF4}" type="presParOf" srcId="{821E5444-FF49-4705-A702-B171D1220431}" destId="{C4FB75BF-3AFF-4383-BD18-F2DCF4F25E74}" srcOrd="0" destOrd="0" presId="urn:microsoft.com/office/officeart/2005/8/layout/hierarchy1"/>
    <dgm:cxn modelId="{0B6C79D8-B35C-4D13-803F-D47BA2A512F6}" type="presParOf" srcId="{821E5444-FF49-4705-A702-B171D1220431}" destId="{D809D18F-2FCE-46A6-9231-D65E95572B49}" srcOrd="1" destOrd="0" presId="urn:microsoft.com/office/officeart/2005/8/layout/hierarchy1"/>
    <dgm:cxn modelId="{9061F2F7-542F-40EB-8584-EF7AE8336FCE}" type="presParOf" srcId="{D809D18F-2FCE-46A6-9231-D65E95572B49}" destId="{ED434CED-8D18-497F-A9DB-D691F99E5896}" srcOrd="0" destOrd="0" presId="urn:microsoft.com/office/officeart/2005/8/layout/hierarchy1"/>
    <dgm:cxn modelId="{3156148B-C570-45AF-8FB9-E62B13A956DA}" type="presParOf" srcId="{ED434CED-8D18-497F-A9DB-D691F99E5896}" destId="{CC014502-13FC-4F6F-83D0-1C0EC9304E5E}" srcOrd="0" destOrd="0" presId="urn:microsoft.com/office/officeart/2005/8/layout/hierarchy1"/>
    <dgm:cxn modelId="{83046A3D-549B-4D41-921A-73522FAC9123}" type="presParOf" srcId="{ED434CED-8D18-497F-A9DB-D691F99E5896}" destId="{66A6D75A-B200-48B3-BEC8-2C9841DB5390}" srcOrd="1" destOrd="0" presId="urn:microsoft.com/office/officeart/2005/8/layout/hierarchy1"/>
    <dgm:cxn modelId="{2E5CC54B-CF55-46DC-9F26-8C0D7F30C8C3}" type="presParOf" srcId="{D809D18F-2FCE-46A6-9231-D65E95572B49}" destId="{CC5F9A54-7BFC-4686-98DC-FE888F76CC24}" srcOrd="1" destOrd="0" presId="urn:microsoft.com/office/officeart/2005/8/layout/hierarchy1"/>
    <dgm:cxn modelId="{2110A365-D0FA-4010-A021-F8FFE7C39656}" type="presParOf" srcId="{BAFBC2F3-7051-4853-ABDE-98C3E2FE54C8}" destId="{970E908D-25BC-4253-96D5-44255C81ACB8}" srcOrd="14" destOrd="0" presId="urn:microsoft.com/office/officeart/2005/8/layout/hierarchy1"/>
    <dgm:cxn modelId="{4293ACBA-1108-46ED-B0BE-E26B10B6A3EE}" type="presParOf" srcId="{BAFBC2F3-7051-4853-ABDE-98C3E2FE54C8}" destId="{2EF1E448-BDE0-4ABA-983F-635CABD59CFB}" srcOrd="15" destOrd="0" presId="urn:microsoft.com/office/officeart/2005/8/layout/hierarchy1"/>
    <dgm:cxn modelId="{9BFA3A78-72AB-4501-82D9-37ECA5D0F709}" type="presParOf" srcId="{2EF1E448-BDE0-4ABA-983F-635CABD59CFB}" destId="{8B8FF7E6-A2E3-4C6C-BF5A-9A004B78EF3F}" srcOrd="0" destOrd="0" presId="urn:microsoft.com/office/officeart/2005/8/layout/hierarchy1"/>
    <dgm:cxn modelId="{94A10AA1-E660-459F-A2E8-1DC560BB536E}" type="presParOf" srcId="{8B8FF7E6-A2E3-4C6C-BF5A-9A004B78EF3F}" destId="{05AADFF6-7898-41B2-A1EF-4071D1C5E2DC}" srcOrd="0" destOrd="0" presId="urn:microsoft.com/office/officeart/2005/8/layout/hierarchy1"/>
    <dgm:cxn modelId="{32BB6BF3-CF8E-4E31-BEAD-5EA22C2A3E98}" type="presParOf" srcId="{8B8FF7E6-A2E3-4C6C-BF5A-9A004B78EF3F}" destId="{3753AC54-B8FF-4B43-BA75-6E392DC0BE7D}" srcOrd="1" destOrd="0" presId="urn:microsoft.com/office/officeart/2005/8/layout/hierarchy1"/>
    <dgm:cxn modelId="{8181CB3C-E7B4-47D8-921A-6368A6B9AF90}" type="presParOf" srcId="{2EF1E448-BDE0-4ABA-983F-635CABD59CFB}" destId="{AEE92B25-FF45-456F-86EF-6369EF9F7C68}" srcOrd="1" destOrd="0" presId="urn:microsoft.com/office/officeart/2005/8/layout/hierarchy1"/>
    <dgm:cxn modelId="{DAF7F04E-B8F1-46C6-9BB1-BE3F89E6CF4F}" type="presParOf" srcId="{AEE92B25-FF45-456F-86EF-6369EF9F7C68}" destId="{4D384B5C-5BEC-44AE-B567-338B9C1D893F}" srcOrd="0" destOrd="0" presId="urn:microsoft.com/office/officeart/2005/8/layout/hierarchy1"/>
    <dgm:cxn modelId="{FEA6A63F-74E0-402F-9A72-B86D2E0366E3}" type="presParOf" srcId="{AEE92B25-FF45-456F-86EF-6369EF9F7C68}" destId="{6BB8626E-E2AA-4426-B851-F410DFE2D1D4}" srcOrd="1" destOrd="0" presId="urn:microsoft.com/office/officeart/2005/8/layout/hierarchy1"/>
    <dgm:cxn modelId="{18DBAC22-6ED8-4295-81B0-F5DF0A803C56}" type="presParOf" srcId="{6BB8626E-E2AA-4426-B851-F410DFE2D1D4}" destId="{F3BD16A0-67CA-42E2-B900-8D9C4F86EC8A}" srcOrd="0" destOrd="0" presId="urn:microsoft.com/office/officeart/2005/8/layout/hierarchy1"/>
    <dgm:cxn modelId="{569C8A07-05D4-4A92-88A8-2AF368D408A7}" type="presParOf" srcId="{F3BD16A0-67CA-42E2-B900-8D9C4F86EC8A}" destId="{42DCFCD7-1CB2-42C1-AA9E-AEF5473A4C34}" srcOrd="0" destOrd="0" presId="urn:microsoft.com/office/officeart/2005/8/layout/hierarchy1"/>
    <dgm:cxn modelId="{1ABA6BF7-0418-457F-966D-3FE4C4603871}" type="presParOf" srcId="{F3BD16A0-67CA-42E2-B900-8D9C4F86EC8A}" destId="{014CD484-2488-49E2-9F81-640C758202C0}" srcOrd="1" destOrd="0" presId="urn:microsoft.com/office/officeart/2005/8/layout/hierarchy1"/>
    <dgm:cxn modelId="{E7FD1318-7EB5-4A5F-860B-47E6A88655AC}" type="presParOf" srcId="{6BB8626E-E2AA-4426-B851-F410DFE2D1D4}" destId="{45FE57B0-FC41-4EE4-8D24-81A94093CFB3}" srcOrd="1" destOrd="0" presId="urn:microsoft.com/office/officeart/2005/8/layout/hierarchy1"/>
    <dgm:cxn modelId="{2A400DDD-68B5-48C3-BE78-7DEC7ED025FD}" type="presParOf" srcId="{BAFBC2F3-7051-4853-ABDE-98C3E2FE54C8}" destId="{12350530-8827-4B68-88FB-C70EF4ADC459}" srcOrd="16" destOrd="0" presId="urn:microsoft.com/office/officeart/2005/8/layout/hierarchy1"/>
    <dgm:cxn modelId="{4D0B5212-C1D6-4AB0-86BE-D2EC41CA2BFE}" type="presParOf" srcId="{BAFBC2F3-7051-4853-ABDE-98C3E2FE54C8}" destId="{38D375F5-22C7-4D85-927A-B11F04F21B0D}" srcOrd="17" destOrd="0" presId="urn:microsoft.com/office/officeart/2005/8/layout/hierarchy1"/>
    <dgm:cxn modelId="{A7AB36E9-22CD-44F1-9368-0BBE99A96963}" type="presParOf" srcId="{38D375F5-22C7-4D85-927A-B11F04F21B0D}" destId="{EA3B07B5-AC22-4E25-B98F-F4DE16014CAC}" srcOrd="0" destOrd="0" presId="urn:microsoft.com/office/officeart/2005/8/layout/hierarchy1"/>
    <dgm:cxn modelId="{DEA18EC4-0004-4D56-8701-C70A588AD9E7}" type="presParOf" srcId="{EA3B07B5-AC22-4E25-B98F-F4DE16014CAC}" destId="{2CBCEB94-9843-45DE-9181-DDB08BF0F7C5}" srcOrd="0" destOrd="0" presId="urn:microsoft.com/office/officeart/2005/8/layout/hierarchy1"/>
    <dgm:cxn modelId="{1C9FDC0B-ED87-4235-8812-DF20AD633E88}" type="presParOf" srcId="{EA3B07B5-AC22-4E25-B98F-F4DE16014CAC}" destId="{82B1A061-11C9-48F4-B981-F9226975183C}" srcOrd="1" destOrd="0" presId="urn:microsoft.com/office/officeart/2005/8/layout/hierarchy1"/>
    <dgm:cxn modelId="{51AC2680-3927-4330-A2B8-342E0673CB03}" type="presParOf" srcId="{38D375F5-22C7-4D85-927A-B11F04F21B0D}" destId="{3BC73080-F046-43C6-A18C-69BFB1A7F985}" srcOrd="1" destOrd="0" presId="urn:microsoft.com/office/officeart/2005/8/layout/hierarchy1"/>
    <dgm:cxn modelId="{F611A6FF-FF29-4AFD-8420-A777F034BD23}" type="presParOf" srcId="{3BC73080-F046-43C6-A18C-69BFB1A7F985}" destId="{9CCE4CAC-EADD-40E8-9AF6-EE30C6B63C75}" srcOrd="0" destOrd="0" presId="urn:microsoft.com/office/officeart/2005/8/layout/hierarchy1"/>
    <dgm:cxn modelId="{BC090825-9A93-4E3D-B7BB-B7E8FFC3D5D6}" type="presParOf" srcId="{3BC73080-F046-43C6-A18C-69BFB1A7F985}" destId="{F03A4441-5F60-491F-AFC2-14931880740B}" srcOrd="1" destOrd="0" presId="urn:microsoft.com/office/officeart/2005/8/layout/hierarchy1"/>
    <dgm:cxn modelId="{CD413591-ACDC-42D0-9883-ACD252F113CB}" type="presParOf" srcId="{F03A4441-5F60-491F-AFC2-14931880740B}" destId="{E8ADAFBB-AF18-4128-984C-B1DF68759F11}" srcOrd="0" destOrd="0" presId="urn:microsoft.com/office/officeart/2005/8/layout/hierarchy1"/>
    <dgm:cxn modelId="{4CF44CDF-FDA8-4B7A-968A-CAA4D8D35744}" type="presParOf" srcId="{E8ADAFBB-AF18-4128-984C-B1DF68759F11}" destId="{F0B83915-8162-4C77-9076-B25A3C674627}" srcOrd="0" destOrd="0" presId="urn:microsoft.com/office/officeart/2005/8/layout/hierarchy1"/>
    <dgm:cxn modelId="{814976A7-0385-4ADF-8A7B-2766985D1319}" type="presParOf" srcId="{E8ADAFBB-AF18-4128-984C-B1DF68759F11}" destId="{2F41DF00-06A2-412B-81E3-16C68F51063B}" srcOrd="1" destOrd="0" presId="urn:microsoft.com/office/officeart/2005/8/layout/hierarchy1"/>
    <dgm:cxn modelId="{3F1DC887-D667-43F0-9264-0997B9BBE6F6}" type="presParOf" srcId="{F03A4441-5F60-491F-AFC2-14931880740B}" destId="{CEDDB1E6-D61A-4124-B431-EF9FF40A2F18}" srcOrd="1" destOrd="0" presId="urn:microsoft.com/office/officeart/2005/8/layout/hierarchy1"/>
    <dgm:cxn modelId="{00BE541F-FA1E-4C84-BF45-8A5099501388}" type="presParOf" srcId="{13A3446C-62BB-42C8-B916-605D78382648}" destId="{B546ED74-89F7-46BA-A2FB-A12A607E513C}" srcOrd="2" destOrd="0" presId="urn:microsoft.com/office/officeart/2005/8/layout/hierarchy1"/>
    <dgm:cxn modelId="{B6DDDC61-459B-4C54-AD54-D942020D1382}" type="presParOf" srcId="{13A3446C-62BB-42C8-B916-605D78382648}" destId="{5AA76D71-AD66-4F31-B24B-2698539E7179}" srcOrd="3" destOrd="0" presId="urn:microsoft.com/office/officeart/2005/8/layout/hierarchy1"/>
    <dgm:cxn modelId="{D8C83ED7-5A27-44EE-BA03-DA4F7927C67D}" type="presParOf" srcId="{5AA76D71-AD66-4F31-B24B-2698539E7179}" destId="{2A985D67-0D7B-4628-8A36-0BB1FAEA6DC5}" srcOrd="0" destOrd="0" presId="urn:microsoft.com/office/officeart/2005/8/layout/hierarchy1"/>
    <dgm:cxn modelId="{FBC22027-4229-415F-9C9A-312526148583}" type="presParOf" srcId="{2A985D67-0D7B-4628-8A36-0BB1FAEA6DC5}" destId="{1612563E-4B5B-4095-A584-4A9DDEAEE44A}" srcOrd="0" destOrd="0" presId="urn:microsoft.com/office/officeart/2005/8/layout/hierarchy1"/>
    <dgm:cxn modelId="{C6C5749D-8D0C-4C40-821F-278426657AE2}" type="presParOf" srcId="{2A985D67-0D7B-4628-8A36-0BB1FAEA6DC5}" destId="{904DEEF7-805D-4FA1-AD17-6980AEDCE54A}" srcOrd="1" destOrd="0" presId="urn:microsoft.com/office/officeart/2005/8/layout/hierarchy1"/>
    <dgm:cxn modelId="{E5F2755B-315C-40C4-979F-F217BEF0C8A6}" type="presParOf" srcId="{5AA76D71-AD66-4F31-B24B-2698539E7179}" destId="{85183F72-F938-41B0-B005-18DF8792B96A}" srcOrd="1" destOrd="0" presId="urn:microsoft.com/office/officeart/2005/8/layout/hierarchy1"/>
    <dgm:cxn modelId="{DAF2CDDA-3A33-4417-9635-9D465DC30A58}" type="presParOf" srcId="{85183F72-F938-41B0-B005-18DF8792B96A}" destId="{AB120BAA-1E93-47B7-9383-CC91E3E645E7}" srcOrd="0" destOrd="0" presId="urn:microsoft.com/office/officeart/2005/8/layout/hierarchy1"/>
    <dgm:cxn modelId="{F76326F0-513B-4F90-A537-8FF3D3E3F0F5}" type="presParOf" srcId="{85183F72-F938-41B0-B005-18DF8792B96A}" destId="{98F1A49C-153E-4DEA-99ED-D1980F9EA485}" srcOrd="1" destOrd="0" presId="urn:microsoft.com/office/officeart/2005/8/layout/hierarchy1"/>
    <dgm:cxn modelId="{A913F656-1AED-4C35-B64C-BE7189F99849}" type="presParOf" srcId="{98F1A49C-153E-4DEA-99ED-D1980F9EA485}" destId="{17300510-EBCB-4129-AB62-60130769ECD8}" srcOrd="0" destOrd="0" presId="urn:microsoft.com/office/officeart/2005/8/layout/hierarchy1"/>
    <dgm:cxn modelId="{D26951F6-5D8F-4722-ABCB-65CBF2631B08}" type="presParOf" srcId="{17300510-EBCB-4129-AB62-60130769ECD8}" destId="{2D14335B-52CF-4FEA-BA67-5A9C2A2A45F2}" srcOrd="0" destOrd="0" presId="urn:microsoft.com/office/officeart/2005/8/layout/hierarchy1"/>
    <dgm:cxn modelId="{B5384A28-9D64-4BEF-BE91-7815E3B703AB}" type="presParOf" srcId="{17300510-EBCB-4129-AB62-60130769ECD8}" destId="{1B8EC0D0-90B8-4B65-88B0-36A14E8E519A}" srcOrd="1" destOrd="0" presId="urn:microsoft.com/office/officeart/2005/8/layout/hierarchy1"/>
    <dgm:cxn modelId="{8CC1992C-DD0A-43EE-BF3C-66986E969C06}" type="presParOf" srcId="{98F1A49C-153E-4DEA-99ED-D1980F9EA485}" destId="{014960D0-CCC3-4C8B-9963-43164E1A65C0}" srcOrd="1" destOrd="0" presId="urn:microsoft.com/office/officeart/2005/8/layout/hierarchy1"/>
    <dgm:cxn modelId="{0B5E8D71-B738-4F16-A91D-DAC9577F24BA}" type="presParOf" srcId="{014960D0-CCC3-4C8B-9963-43164E1A65C0}" destId="{1BD5E0C0-DA64-4D15-9183-0543C14B1D59}" srcOrd="0" destOrd="0" presId="urn:microsoft.com/office/officeart/2005/8/layout/hierarchy1"/>
    <dgm:cxn modelId="{1B6647FA-C683-4558-A105-85BE9C35DFE5}" type="presParOf" srcId="{014960D0-CCC3-4C8B-9963-43164E1A65C0}" destId="{1D828BAB-A26F-48B9-9388-8EC7FD349312}" srcOrd="1" destOrd="0" presId="urn:microsoft.com/office/officeart/2005/8/layout/hierarchy1"/>
    <dgm:cxn modelId="{320F67C4-55EF-49C0-B649-511AD843A7B9}" type="presParOf" srcId="{1D828BAB-A26F-48B9-9388-8EC7FD349312}" destId="{CEAB86A5-CD09-4A78-A03D-41A48AE6AC2C}" srcOrd="0" destOrd="0" presId="urn:microsoft.com/office/officeart/2005/8/layout/hierarchy1"/>
    <dgm:cxn modelId="{77BC382C-CA8F-4176-829C-87F3F403B8BC}" type="presParOf" srcId="{CEAB86A5-CD09-4A78-A03D-41A48AE6AC2C}" destId="{CC59D587-519B-4E61-B27D-4BA1D167C698}" srcOrd="0" destOrd="0" presId="urn:microsoft.com/office/officeart/2005/8/layout/hierarchy1"/>
    <dgm:cxn modelId="{5BC23BC6-905D-4BDD-943A-1EE0C75E8AC0}" type="presParOf" srcId="{CEAB86A5-CD09-4A78-A03D-41A48AE6AC2C}" destId="{71A36A71-CEFF-413E-BBE4-1702ABAB2CFE}" srcOrd="1" destOrd="0" presId="urn:microsoft.com/office/officeart/2005/8/layout/hierarchy1"/>
    <dgm:cxn modelId="{FA3CB06C-4359-4186-A5DE-983FAB334C7C}" type="presParOf" srcId="{1D828BAB-A26F-48B9-9388-8EC7FD349312}" destId="{DE02EA54-1459-4382-96AF-B7C9E3B00604}" srcOrd="1" destOrd="0" presId="urn:microsoft.com/office/officeart/2005/8/layout/hierarchy1"/>
    <dgm:cxn modelId="{A6175691-0C2D-4945-9C46-43D865EB40D5}" type="presParOf" srcId="{014960D0-CCC3-4C8B-9963-43164E1A65C0}" destId="{2F651298-CB71-44DD-948C-873334C52447}" srcOrd="2" destOrd="0" presId="urn:microsoft.com/office/officeart/2005/8/layout/hierarchy1"/>
    <dgm:cxn modelId="{BF7401D6-3727-45C0-A7ED-7F37D8761935}" type="presParOf" srcId="{014960D0-CCC3-4C8B-9963-43164E1A65C0}" destId="{16A12570-8991-4F76-B8E5-E4D5D763F803}" srcOrd="3" destOrd="0" presId="urn:microsoft.com/office/officeart/2005/8/layout/hierarchy1"/>
    <dgm:cxn modelId="{93A308A1-6A9C-46A6-9952-81B42B2518EC}" type="presParOf" srcId="{16A12570-8991-4F76-B8E5-E4D5D763F803}" destId="{C01EDAB2-A46F-4A3E-B3F1-A140C165DB8D}" srcOrd="0" destOrd="0" presId="urn:microsoft.com/office/officeart/2005/8/layout/hierarchy1"/>
    <dgm:cxn modelId="{60DECA1C-025A-4D8C-A9C3-0DFD7D094665}" type="presParOf" srcId="{C01EDAB2-A46F-4A3E-B3F1-A140C165DB8D}" destId="{FE39982E-551E-4AE1-AA62-1E417894E682}" srcOrd="0" destOrd="0" presId="urn:microsoft.com/office/officeart/2005/8/layout/hierarchy1"/>
    <dgm:cxn modelId="{E37EF4E9-47C6-45D4-901F-FD7E9FF354B7}" type="presParOf" srcId="{C01EDAB2-A46F-4A3E-B3F1-A140C165DB8D}" destId="{E09B149D-A38A-4A28-BD75-D2345BA321F3}" srcOrd="1" destOrd="0" presId="urn:microsoft.com/office/officeart/2005/8/layout/hierarchy1"/>
    <dgm:cxn modelId="{D71621D8-37B8-42B0-BC6B-840175C49A9B}" type="presParOf" srcId="{16A12570-8991-4F76-B8E5-E4D5D763F803}" destId="{D3002E05-9A4D-49BC-9088-0B54C0315A3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51298-CB71-44DD-948C-873334C52447}">
      <dsp:nvSpPr>
        <dsp:cNvPr id="0" name=""/>
        <dsp:cNvSpPr/>
      </dsp:nvSpPr>
      <dsp:spPr>
        <a:xfrm>
          <a:off x="1505096" y="1806988"/>
          <a:ext cx="808068" cy="91440"/>
        </a:xfrm>
        <a:custGeom>
          <a:avLst/>
          <a:gdLst/>
          <a:ahLst/>
          <a:cxnLst/>
          <a:rect l="0" t="0" r="0" b="0"/>
          <a:pathLst>
            <a:path>
              <a:moveTo>
                <a:pt x="0" y="45720"/>
              </a:moveTo>
              <a:lnTo>
                <a:pt x="808068" y="45720"/>
              </a:lnTo>
              <a:lnTo>
                <a:pt x="808068" y="8007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D5E0C0-DA64-4D15-9183-0543C14B1D59}">
      <dsp:nvSpPr>
        <dsp:cNvPr id="0" name=""/>
        <dsp:cNvSpPr/>
      </dsp:nvSpPr>
      <dsp:spPr>
        <a:xfrm>
          <a:off x="884404" y="1806988"/>
          <a:ext cx="620691" cy="91440"/>
        </a:xfrm>
        <a:custGeom>
          <a:avLst/>
          <a:gdLst/>
          <a:ahLst/>
          <a:cxnLst/>
          <a:rect l="0" t="0" r="0" b="0"/>
          <a:pathLst>
            <a:path>
              <a:moveTo>
                <a:pt x="620691" y="45720"/>
              </a:moveTo>
              <a:lnTo>
                <a:pt x="0" y="45720"/>
              </a:lnTo>
              <a:lnTo>
                <a:pt x="0" y="8007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120BAA-1E93-47B7-9383-CC91E3E645E7}">
      <dsp:nvSpPr>
        <dsp:cNvPr id="0" name=""/>
        <dsp:cNvSpPr/>
      </dsp:nvSpPr>
      <dsp:spPr>
        <a:xfrm>
          <a:off x="1505096" y="1378359"/>
          <a:ext cx="1071574" cy="91440"/>
        </a:xfrm>
        <a:custGeom>
          <a:avLst/>
          <a:gdLst/>
          <a:ahLst/>
          <a:cxnLst/>
          <a:rect l="0" t="0" r="0" b="0"/>
          <a:pathLst>
            <a:path>
              <a:moveTo>
                <a:pt x="1071574" y="45720"/>
              </a:moveTo>
              <a:lnTo>
                <a:pt x="0" y="45720"/>
              </a:lnTo>
              <a:lnTo>
                <a:pt x="0" y="8007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46ED74-89F7-46BA-A2FB-A12A607E513C}">
      <dsp:nvSpPr>
        <dsp:cNvPr id="0" name=""/>
        <dsp:cNvSpPr/>
      </dsp:nvSpPr>
      <dsp:spPr>
        <a:xfrm>
          <a:off x="2576670" y="856780"/>
          <a:ext cx="1215772" cy="173025"/>
        </a:xfrm>
        <a:custGeom>
          <a:avLst/>
          <a:gdLst/>
          <a:ahLst/>
          <a:cxnLst/>
          <a:rect l="0" t="0" r="0" b="0"/>
          <a:pathLst>
            <a:path>
              <a:moveTo>
                <a:pt x="1215772" y="0"/>
              </a:moveTo>
              <a:lnTo>
                <a:pt x="1215772" y="115505"/>
              </a:lnTo>
              <a:lnTo>
                <a:pt x="0" y="115505"/>
              </a:lnTo>
              <a:lnTo>
                <a:pt x="0" y="17302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CE4CAC-EADD-40E8-9AF6-EE30C6B63C75}">
      <dsp:nvSpPr>
        <dsp:cNvPr id="0" name=""/>
        <dsp:cNvSpPr/>
      </dsp:nvSpPr>
      <dsp:spPr>
        <a:xfrm>
          <a:off x="268778"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350530-8827-4B68-88FB-C70EF4ADC459}">
      <dsp:nvSpPr>
        <dsp:cNvPr id="0" name=""/>
        <dsp:cNvSpPr/>
      </dsp:nvSpPr>
      <dsp:spPr>
        <a:xfrm>
          <a:off x="314498" y="2581340"/>
          <a:ext cx="3035528" cy="180579"/>
        </a:xfrm>
        <a:custGeom>
          <a:avLst/>
          <a:gdLst/>
          <a:ahLst/>
          <a:cxnLst/>
          <a:rect l="0" t="0" r="0" b="0"/>
          <a:pathLst>
            <a:path>
              <a:moveTo>
                <a:pt x="3035528" y="0"/>
              </a:moveTo>
              <a:lnTo>
                <a:pt x="3035528" y="123059"/>
              </a:lnTo>
              <a:lnTo>
                <a:pt x="0" y="123059"/>
              </a:lnTo>
              <a:lnTo>
                <a:pt x="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384B5C-5BEC-44AE-B567-338B9C1D893F}">
      <dsp:nvSpPr>
        <dsp:cNvPr id="0" name=""/>
        <dsp:cNvSpPr/>
      </dsp:nvSpPr>
      <dsp:spPr>
        <a:xfrm>
          <a:off x="1027660"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0E908D-25BC-4253-96D5-44255C81ACB8}">
      <dsp:nvSpPr>
        <dsp:cNvPr id="0" name=""/>
        <dsp:cNvSpPr/>
      </dsp:nvSpPr>
      <dsp:spPr>
        <a:xfrm>
          <a:off x="1073380" y="2581340"/>
          <a:ext cx="2276646" cy="180579"/>
        </a:xfrm>
        <a:custGeom>
          <a:avLst/>
          <a:gdLst/>
          <a:ahLst/>
          <a:cxnLst/>
          <a:rect l="0" t="0" r="0" b="0"/>
          <a:pathLst>
            <a:path>
              <a:moveTo>
                <a:pt x="2276646" y="0"/>
              </a:moveTo>
              <a:lnTo>
                <a:pt x="2276646" y="123059"/>
              </a:lnTo>
              <a:lnTo>
                <a:pt x="0" y="123059"/>
              </a:lnTo>
              <a:lnTo>
                <a:pt x="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FB75BF-3AFF-4383-BD18-F2DCF4F25E74}">
      <dsp:nvSpPr>
        <dsp:cNvPr id="0" name=""/>
        <dsp:cNvSpPr/>
      </dsp:nvSpPr>
      <dsp:spPr>
        <a:xfrm>
          <a:off x="1786542" y="3731047"/>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5AE28-B446-4527-B42D-464315DD682B}">
      <dsp:nvSpPr>
        <dsp:cNvPr id="0" name=""/>
        <dsp:cNvSpPr/>
      </dsp:nvSpPr>
      <dsp:spPr>
        <a:xfrm>
          <a:off x="1786542"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602FCC-AE01-4E5F-AEDE-C7D9D5A0FB53}">
      <dsp:nvSpPr>
        <dsp:cNvPr id="0" name=""/>
        <dsp:cNvSpPr/>
      </dsp:nvSpPr>
      <dsp:spPr>
        <a:xfrm>
          <a:off x="1832262" y="2581340"/>
          <a:ext cx="1517764" cy="180579"/>
        </a:xfrm>
        <a:custGeom>
          <a:avLst/>
          <a:gdLst/>
          <a:ahLst/>
          <a:cxnLst/>
          <a:rect l="0" t="0" r="0" b="0"/>
          <a:pathLst>
            <a:path>
              <a:moveTo>
                <a:pt x="1517764" y="0"/>
              </a:moveTo>
              <a:lnTo>
                <a:pt x="1517764" y="123059"/>
              </a:lnTo>
              <a:lnTo>
                <a:pt x="0" y="123059"/>
              </a:lnTo>
              <a:lnTo>
                <a:pt x="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29680A-8B6A-466F-B878-38DEF989F1D0}">
      <dsp:nvSpPr>
        <dsp:cNvPr id="0" name=""/>
        <dsp:cNvSpPr/>
      </dsp:nvSpPr>
      <dsp:spPr>
        <a:xfrm>
          <a:off x="2545424" y="3731047"/>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BB8A52-253D-4AF5-8D72-868B4F4524D4}">
      <dsp:nvSpPr>
        <dsp:cNvPr id="0" name=""/>
        <dsp:cNvSpPr/>
      </dsp:nvSpPr>
      <dsp:spPr>
        <a:xfrm>
          <a:off x="2545424"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F7571C-3B00-4C70-B731-1225538DE885}">
      <dsp:nvSpPr>
        <dsp:cNvPr id="0" name=""/>
        <dsp:cNvSpPr/>
      </dsp:nvSpPr>
      <dsp:spPr>
        <a:xfrm>
          <a:off x="2591144" y="2581340"/>
          <a:ext cx="758882" cy="180579"/>
        </a:xfrm>
        <a:custGeom>
          <a:avLst/>
          <a:gdLst/>
          <a:ahLst/>
          <a:cxnLst/>
          <a:rect l="0" t="0" r="0" b="0"/>
          <a:pathLst>
            <a:path>
              <a:moveTo>
                <a:pt x="758882" y="0"/>
              </a:moveTo>
              <a:lnTo>
                <a:pt x="758882" y="123059"/>
              </a:lnTo>
              <a:lnTo>
                <a:pt x="0" y="123059"/>
              </a:lnTo>
              <a:lnTo>
                <a:pt x="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F18A91-C413-4158-9CE2-9849559CD8F4}">
      <dsp:nvSpPr>
        <dsp:cNvPr id="0" name=""/>
        <dsp:cNvSpPr/>
      </dsp:nvSpPr>
      <dsp:spPr>
        <a:xfrm>
          <a:off x="3304307" y="3731047"/>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9EE9AC-5055-49CA-BB30-6373356E0DFA}">
      <dsp:nvSpPr>
        <dsp:cNvPr id="0" name=""/>
        <dsp:cNvSpPr/>
      </dsp:nvSpPr>
      <dsp:spPr>
        <a:xfrm>
          <a:off x="3304307"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439D79-3BD7-4595-A36A-B0BD49C50836}">
      <dsp:nvSpPr>
        <dsp:cNvPr id="0" name=""/>
        <dsp:cNvSpPr/>
      </dsp:nvSpPr>
      <dsp:spPr>
        <a:xfrm>
          <a:off x="3304307" y="2581340"/>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31B041-B6F6-482B-8F57-C94CC5096E8B}">
      <dsp:nvSpPr>
        <dsp:cNvPr id="0" name=""/>
        <dsp:cNvSpPr/>
      </dsp:nvSpPr>
      <dsp:spPr>
        <a:xfrm>
          <a:off x="4063189"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59FB42-4474-42FB-93A0-B4DDE6D47766}">
      <dsp:nvSpPr>
        <dsp:cNvPr id="0" name=""/>
        <dsp:cNvSpPr/>
      </dsp:nvSpPr>
      <dsp:spPr>
        <a:xfrm>
          <a:off x="3350027" y="2581340"/>
          <a:ext cx="758882" cy="180579"/>
        </a:xfrm>
        <a:custGeom>
          <a:avLst/>
          <a:gdLst/>
          <a:ahLst/>
          <a:cxnLst/>
          <a:rect l="0" t="0" r="0" b="0"/>
          <a:pathLst>
            <a:path>
              <a:moveTo>
                <a:pt x="0" y="0"/>
              </a:moveTo>
              <a:lnTo>
                <a:pt x="0" y="123059"/>
              </a:lnTo>
              <a:lnTo>
                <a:pt x="758882" y="123059"/>
              </a:lnTo>
              <a:lnTo>
                <a:pt x="758882"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67D6CE-63FB-42A7-9E12-DBC25DDC4632}">
      <dsp:nvSpPr>
        <dsp:cNvPr id="0" name=""/>
        <dsp:cNvSpPr/>
      </dsp:nvSpPr>
      <dsp:spPr>
        <a:xfrm>
          <a:off x="4822071"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D3F68E-CF88-4D10-9913-53C68260D259}">
      <dsp:nvSpPr>
        <dsp:cNvPr id="0" name=""/>
        <dsp:cNvSpPr/>
      </dsp:nvSpPr>
      <dsp:spPr>
        <a:xfrm>
          <a:off x="3350027" y="2581340"/>
          <a:ext cx="1517764" cy="180579"/>
        </a:xfrm>
        <a:custGeom>
          <a:avLst/>
          <a:gdLst/>
          <a:ahLst/>
          <a:cxnLst/>
          <a:rect l="0" t="0" r="0" b="0"/>
          <a:pathLst>
            <a:path>
              <a:moveTo>
                <a:pt x="0" y="0"/>
              </a:moveTo>
              <a:lnTo>
                <a:pt x="0" y="123059"/>
              </a:lnTo>
              <a:lnTo>
                <a:pt x="1517764" y="123059"/>
              </a:lnTo>
              <a:lnTo>
                <a:pt x="1517764"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252124-504A-4D34-A313-91896308C57E}">
      <dsp:nvSpPr>
        <dsp:cNvPr id="0" name=""/>
        <dsp:cNvSpPr/>
      </dsp:nvSpPr>
      <dsp:spPr>
        <a:xfrm>
          <a:off x="5580953"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A73C67-AF21-4067-8782-5063BB6465CF}">
      <dsp:nvSpPr>
        <dsp:cNvPr id="0" name=""/>
        <dsp:cNvSpPr/>
      </dsp:nvSpPr>
      <dsp:spPr>
        <a:xfrm>
          <a:off x="3350027" y="2581340"/>
          <a:ext cx="2276646" cy="180579"/>
        </a:xfrm>
        <a:custGeom>
          <a:avLst/>
          <a:gdLst/>
          <a:ahLst/>
          <a:cxnLst/>
          <a:rect l="0" t="0" r="0" b="0"/>
          <a:pathLst>
            <a:path>
              <a:moveTo>
                <a:pt x="0" y="0"/>
              </a:moveTo>
              <a:lnTo>
                <a:pt x="0" y="123059"/>
              </a:lnTo>
              <a:lnTo>
                <a:pt x="2276646" y="123059"/>
              </a:lnTo>
              <a:lnTo>
                <a:pt x="2276646"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233279-BD6B-4DAA-84F9-645F44546E19}">
      <dsp:nvSpPr>
        <dsp:cNvPr id="0" name=""/>
        <dsp:cNvSpPr/>
      </dsp:nvSpPr>
      <dsp:spPr>
        <a:xfrm>
          <a:off x="6339836"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48E955-AC16-413A-9077-AF3F8AB15D76}">
      <dsp:nvSpPr>
        <dsp:cNvPr id="0" name=""/>
        <dsp:cNvSpPr/>
      </dsp:nvSpPr>
      <dsp:spPr>
        <a:xfrm>
          <a:off x="3350027" y="2581340"/>
          <a:ext cx="3035528" cy="180579"/>
        </a:xfrm>
        <a:custGeom>
          <a:avLst/>
          <a:gdLst/>
          <a:ahLst/>
          <a:cxnLst/>
          <a:rect l="0" t="0" r="0" b="0"/>
          <a:pathLst>
            <a:path>
              <a:moveTo>
                <a:pt x="0" y="0"/>
              </a:moveTo>
              <a:lnTo>
                <a:pt x="0" y="123059"/>
              </a:lnTo>
              <a:lnTo>
                <a:pt x="3035528" y="123059"/>
              </a:lnTo>
              <a:lnTo>
                <a:pt x="3035528"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2FCE5E-90C7-41DC-ABD4-EFB26C01C2EA}">
      <dsp:nvSpPr>
        <dsp:cNvPr id="0" name=""/>
        <dsp:cNvSpPr/>
      </dsp:nvSpPr>
      <dsp:spPr>
        <a:xfrm>
          <a:off x="3350027" y="2006487"/>
          <a:ext cx="2086926" cy="180579"/>
        </a:xfrm>
        <a:custGeom>
          <a:avLst/>
          <a:gdLst/>
          <a:ahLst/>
          <a:cxnLst/>
          <a:rect l="0" t="0" r="0" b="0"/>
          <a:pathLst>
            <a:path>
              <a:moveTo>
                <a:pt x="2086926" y="0"/>
              </a:moveTo>
              <a:lnTo>
                <a:pt x="2086926" y="123059"/>
              </a:lnTo>
              <a:lnTo>
                <a:pt x="0" y="123059"/>
              </a:lnTo>
              <a:lnTo>
                <a:pt x="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192E88-65EB-4470-A4BF-43BC4BB24016}">
      <dsp:nvSpPr>
        <dsp:cNvPr id="0" name=""/>
        <dsp:cNvSpPr/>
      </dsp:nvSpPr>
      <dsp:spPr>
        <a:xfrm>
          <a:off x="7098718" y="3731047"/>
          <a:ext cx="91440" cy="258243"/>
        </a:xfrm>
        <a:custGeom>
          <a:avLst/>
          <a:gdLst/>
          <a:ahLst/>
          <a:cxnLst/>
          <a:rect l="0" t="0" r="0" b="0"/>
          <a:pathLst>
            <a:path>
              <a:moveTo>
                <a:pt x="45720" y="0"/>
              </a:moveTo>
              <a:lnTo>
                <a:pt x="45720" y="200723"/>
              </a:lnTo>
              <a:lnTo>
                <a:pt x="115615" y="200723"/>
              </a:lnTo>
              <a:lnTo>
                <a:pt x="115615" y="25824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C8D0CA-C986-412E-BD59-CA305444A069}">
      <dsp:nvSpPr>
        <dsp:cNvPr id="0" name=""/>
        <dsp:cNvSpPr/>
      </dsp:nvSpPr>
      <dsp:spPr>
        <a:xfrm>
          <a:off x="7098718" y="315619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C2438F-1057-42DF-AE79-59DE79241D3B}">
      <dsp:nvSpPr>
        <dsp:cNvPr id="0" name=""/>
        <dsp:cNvSpPr/>
      </dsp:nvSpPr>
      <dsp:spPr>
        <a:xfrm>
          <a:off x="7144438" y="2581340"/>
          <a:ext cx="379441" cy="180579"/>
        </a:xfrm>
        <a:custGeom>
          <a:avLst/>
          <a:gdLst/>
          <a:ahLst/>
          <a:cxnLst/>
          <a:rect l="0" t="0" r="0" b="0"/>
          <a:pathLst>
            <a:path>
              <a:moveTo>
                <a:pt x="379441" y="0"/>
              </a:moveTo>
              <a:lnTo>
                <a:pt x="379441" y="123059"/>
              </a:lnTo>
              <a:lnTo>
                <a:pt x="0" y="123059"/>
              </a:lnTo>
              <a:lnTo>
                <a:pt x="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C9910F-E637-4B5E-9F4D-5AB09313FAEE}">
      <dsp:nvSpPr>
        <dsp:cNvPr id="0" name=""/>
        <dsp:cNvSpPr/>
      </dsp:nvSpPr>
      <dsp:spPr>
        <a:xfrm>
          <a:off x="7523879" y="2581340"/>
          <a:ext cx="379441" cy="180579"/>
        </a:xfrm>
        <a:custGeom>
          <a:avLst/>
          <a:gdLst/>
          <a:ahLst/>
          <a:cxnLst/>
          <a:rect l="0" t="0" r="0" b="0"/>
          <a:pathLst>
            <a:path>
              <a:moveTo>
                <a:pt x="0" y="0"/>
              </a:moveTo>
              <a:lnTo>
                <a:pt x="0" y="123059"/>
              </a:lnTo>
              <a:lnTo>
                <a:pt x="379441" y="123059"/>
              </a:lnTo>
              <a:lnTo>
                <a:pt x="379441"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55F74D-327A-40EA-8B9F-B283913BAFA4}">
      <dsp:nvSpPr>
        <dsp:cNvPr id="0" name=""/>
        <dsp:cNvSpPr/>
      </dsp:nvSpPr>
      <dsp:spPr>
        <a:xfrm>
          <a:off x="5436953" y="2006487"/>
          <a:ext cx="2086926" cy="180579"/>
        </a:xfrm>
        <a:custGeom>
          <a:avLst/>
          <a:gdLst/>
          <a:ahLst/>
          <a:cxnLst/>
          <a:rect l="0" t="0" r="0" b="0"/>
          <a:pathLst>
            <a:path>
              <a:moveTo>
                <a:pt x="0" y="0"/>
              </a:moveTo>
              <a:lnTo>
                <a:pt x="0" y="123059"/>
              </a:lnTo>
              <a:lnTo>
                <a:pt x="2086926" y="123059"/>
              </a:lnTo>
              <a:lnTo>
                <a:pt x="2086926"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863470-9FEA-46BA-A281-D77A542FEBF2}">
      <dsp:nvSpPr>
        <dsp:cNvPr id="0" name=""/>
        <dsp:cNvSpPr/>
      </dsp:nvSpPr>
      <dsp:spPr>
        <a:xfrm>
          <a:off x="5391233" y="1431633"/>
          <a:ext cx="91440" cy="180579"/>
        </a:xfrm>
        <a:custGeom>
          <a:avLst/>
          <a:gdLst/>
          <a:ahLst/>
          <a:cxnLst/>
          <a:rect l="0" t="0" r="0" b="0"/>
          <a:pathLst>
            <a:path>
              <a:moveTo>
                <a:pt x="45720" y="0"/>
              </a:moveTo>
              <a:lnTo>
                <a:pt x="45720" y="1805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C333A5-94C4-49D9-B824-59A95A8129E6}">
      <dsp:nvSpPr>
        <dsp:cNvPr id="0" name=""/>
        <dsp:cNvSpPr/>
      </dsp:nvSpPr>
      <dsp:spPr>
        <a:xfrm>
          <a:off x="3792443" y="856780"/>
          <a:ext cx="1644509" cy="180579"/>
        </a:xfrm>
        <a:custGeom>
          <a:avLst/>
          <a:gdLst/>
          <a:ahLst/>
          <a:cxnLst/>
          <a:rect l="0" t="0" r="0" b="0"/>
          <a:pathLst>
            <a:path>
              <a:moveTo>
                <a:pt x="0" y="0"/>
              </a:moveTo>
              <a:lnTo>
                <a:pt x="0" y="123059"/>
              </a:lnTo>
              <a:lnTo>
                <a:pt x="1644509" y="123059"/>
              </a:lnTo>
              <a:lnTo>
                <a:pt x="1644509" y="1805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343A4-69DA-4669-AF5F-7C308DC22E01}">
      <dsp:nvSpPr>
        <dsp:cNvPr id="0" name=""/>
        <dsp:cNvSpPr/>
      </dsp:nvSpPr>
      <dsp:spPr>
        <a:xfrm>
          <a:off x="3481991" y="462506"/>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9C78B9A-5BA6-4B35-90BA-9493A5994447}">
      <dsp:nvSpPr>
        <dsp:cNvPr id="0" name=""/>
        <dsp:cNvSpPr/>
      </dsp:nvSpPr>
      <dsp:spPr>
        <a:xfrm>
          <a:off x="3550981" y="528046"/>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Joseph Braund Junior</a:t>
          </a:r>
        </a:p>
      </dsp:txBody>
      <dsp:txXfrm>
        <a:off x="3562529" y="539594"/>
        <a:ext cx="597807" cy="371177"/>
      </dsp:txXfrm>
    </dsp:sp>
    <dsp:sp modelId="{EAA18B9E-64CA-4A02-AB88-60F0855E4587}">
      <dsp:nvSpPr>
        <dsp:cNvPr id="0" name=""/>
        <dsp:cNvSpPr/>
      </dsp:nvSpPr>
      <dsp:spPr>
        <a:xfrm>
          <a:off x="5074547" y="1037360"/>
          <a:ext cx="724811"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C979F09-7FF9-4C6D-A76A-00E4BB23FF67}">
      <dsp:nvSpPr>
        <dsp:cNvPr id="0" name=""/>
        <dsp:cNvSpPr/>
      </dsp:nvSpPr>
      <dsp:spPr>
        <a:xfrm>
          <a:off x="5143536" y="1102899"/>
          <a:ext cx="724811"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 (1): </a:t>
          </a:r>
        </a:p>
        <a:p>
          <a:pPr marL="0" lvl="0" indent="0" algn="ctr" defTabSz="266700">
            <a:lnSpc>
              <a:spcPct val="90000"/>
            </a:lnSpc>
            <a:spcBef>
              <a:spcPct val="0"/>
            </a:spcBef>
            <a:spcAft>
              <a:spcPct val="35000"/>
            </a:spcAft>
            <a:buNone/>
          </a:pPr>
          <a:r>
            <a:rPr lang="en-NZ" sz="600" kern="1200" dirty="0"/>
            <a:t>Elizabeth  Norman</a:t>
          </a:r>
        </a:p>
      </dsp:txBody>
      <dsp:txXfrm>
        <a:off x="5155084" y="1114447"/>
        <a:ext cx="701715" cy="371177"/>
      </dsp:txXfrm>
    </dsp:sp>
    <dsp:sp modelId="{04145E9E-E3E2-4D53-94D8-F2AEC4AF0EA0}">
      <dsp:nvSpPr>
        <dsp:cNvPr id="0" name=""/>
        <dsp:cNvSpPr/>
      </dsp:nvSpPr>
      <dsp:spPr>
        <a:xfrm>
          <a:off x="5126501" y="161221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865F1D2-FAA8-4E86-9EF5-BF05B1760CF7}">
      <dsp:nvSpPr>
        <dsp:cNvPr id="0" name=""/>
        <dsp:cNvSpPr/>
      </dsp:nvSpPr>
      <dsp:spPr>
        <a:xfrm>
          <a:off x="5195490" y="167775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Captain James Braund</a:t>
          </a:r>
        </a:p>
      </dsp:txBody>
      <dsp:txXfrm>
        <a:off x="5207038" y="1689301"/>
        <a:ext cx="597807" cy="371177"/>
      </dsp:txXfrm>
    </dsp:sp>
    <dsp:sp modelId="{6F8FE38C-852F-407E-B86F-9970D870C685}">
      <dsp:nvSpPr>
        <dsp:cNvPr id="0" name=""/>
        <dsp:cNvSpPr/>
      </dsp:nvSpPr>
      <dsp:spPr>
        <a:xfrm>
          <a:off x="7213427" y="2187066"/>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09EAF20-D00C-4875-B546-5945EC2229BD}">
      <dsp:nvSpPr>
        <dsp:cNvPr id="0" name=""/>
        <dsp:cNvSpPr/>
      </dsp:nvSpPr>
      <dsp:spPr>
        <a:xfrm>
          <a:off x="7282416" y="2252606"/>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 (2): Mary Horne</a:t>
          </a:r>
        </a:p>
      </dsp:txBody>
      <dsp:txXfrm>
        <a:off x="7293964" y="2264154"/>
        <a:ext cx="597807" cy="371177"/>
      </dsp:txXfrm>
    </dsp:sp>
    <dsp:sp modelId="{F17FF77D-D1C6-45DA-9AD2-F38C4C9D5EEB}">
      <dsp:nvSpPr>
        <dsp:cNvPr id="0" name=""/>
        <dsp:cNvSpPr/>
      </dsp:nvSpPr>
      <dsp:spPr>
        <a:xfrm>
          <a:off x="7592868"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CF26CE-4C6A-4DD7-B6CF-D2A957B87F6B}">
      <dsp:nvSpPr>
        <dsp:cNvPr id="0" name=""/>
        <dsp:cNvSpPr/>
      </dsp:nvSpPr>
      <dsp:spPr>
        <a:xfrm>
          <a:off x="7661858"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Mary Ellen</a:t>
          </a:r>
        </a:p>
      </dsp:txBody>
      <dsp:txXfrm>
        <a:off x="7673406" y="2839007"/>
        <a:ext cx="597807" cy="371177"/>
      </dsp:txXfrm>
    </dsp:sp>
    <dsp:sp modelId="{5F8CDA54-BE34-4C4D-BFD3-3B7830B6F4FF}">
      <dsp:nvSpPr>
        <dsp:cNvPr id="0" name=""/>
        <dsp:cNvSpPr/>
      </dsp:nvSpPr>
      <dsp:spPr>
        <a:xfrm>
          <a:off x="6833986"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6F41A43-6867-44A1-AADB-58D46B794F47}">
      <dsp:nvSpPr>
        <dsp:cNvPr id="0" name=""/>
        <dsp:cNvSpPr/>
      </dsp:nvSpPr>
      <dsp:spPr>
        <a:xfrm>
          <a:off x="6902975"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Joseph Norman</a:t>
          </a:r>
        </a:p>
      </dsp:txBody>
      <dsp:txXfrm>
        <a:off x="6914523" y="2839007"/>
        <a:ext cx="597807" cy="371177"/>
      </dsp:txXfrm>
    </dsp:sp>
    <dsp:sp modelId="{41A0F78E-D1EB-4496-8916-9F1C293A62B2}">
      <dsp:nvSpPr>
        <dsp:cNvPr id="0" name=""/>
        <dsp:cNvSpPr/>
      </dsp:nvSpPr>
      <dsp:spPr>
        <a:xfrm>
          <a:off x="6833986"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E2E9DE0-9A45-40FC-813E-5D42D2249273}">
      <dsp:nvSpPr>
        <dsp:cNvPr id="0" name=""/>
        <dsp:cNvSpPr/>
      </dsp:nvSpPr>
      <dsp:spPr>
        <a:xfrm>
          <a:off x="6902975"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a:t>
          </a:r>
        </a:p>
        <a:p>
          <a:pPr marL="0" lvl="0" indent="0" algn="ctr" defTabSz="266700">
            <a:lnSpc>
              <a:spcPct val="90000"/>
            </a:lnSpc>
            <a:spcBef>
              <a:spcPct val="0"/>
            </a:spcBef>
            <a:spcAft>
              <a:spcPct val="35000"/>
            </a:spcAft>
            <a:buNone/>
          </a:pPr>
          <a:r>
            <a:rPr lang="en-NZ" sz="600" kern="1200" dirty="0"/>
            <a:t>Elizabeth Ella Snook</a:t>
          </a:r>
        </a:p>
      </dsp:txBody>
      <dsp:txXfrm>
        <a:off x="6914523" y="3413861"/>
        <a:ext cx="597807" cy="371177"/>
      </dsp:txXfrm>
    </dsp:sp>
    <dsp:sp modelId="{017F2EC8-5A9D-4556-ADFB-9756EAD161A1}">
      <dsp:nvSpPr>
        <dsp:cNvPr id="0" name=""/>
        <dsp:cNvSpPr/>
      </dsp:nvSpPr>
      <dsp:spPr>
        <a:xfrm>
          <a:off x="6903881" y="398929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D5D2B88-33BC-42DF-9810-43570C3503C5}">
      <dsp:nvSpPr>
        <dsp:cNvPr id="0" name=""/>
        <dsp:cNvSpPr/>
      </dsp:nvSpPr>
      <dsp:spPr>
        <a:xfrm>
          <a:off x="6972870" y="4054830"/>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Norma</a:t>
          </a:r>
        </a:p>
        <a:p>
          <a:pPr marL="0" lvl="0" indent="0" algn="ctr" defTabSz="266700">
            <a:lnSpc>
              <a:spcPct val="90000"/>
            </a:lnSpc>
            <a:spcBef>
              <a:spcPct val="0"/>
            </a:spcBef>
            <a:spcAft>
              <a:spcPct val="35000"/>
            </a:spcAft>
            <a:buNone/>
          </a:pPr>
          <a:r>
            <a:rPr lang="en-NZ" sz="600" kern="1200" dirty="0"/>
            <a:t>Laurence</a:t>
          </a:r>
        </a:p>
        <a:p>
          <a:pPr marL="0" lvl="0" indent="0" algn="ctr" defTabSz="266700">
            <a:lnSpc>
              <a:spcPct val="90000"/>
            </a:lnSpc>
            <a:spcBef>
              <a:spcPct val="0"/>
            </a:spcBef>
            <a:spcAft>
              <a:spcPct val="35000"/>
            </a:spcAft>
            <a:buNone/>
          </a:pPr>
          <a:r>
            <a:rPr lang="en-NZ" sz="600" kern="1200" dirty="0"/>
            <a:t>Joseph</a:t>
          </a:r>
        </a:p>
      </dsp:txBody>
      <dsp:txXfrm>
        <a:off x="6984418" y="4066378"/>
        <a:ext cx="597807" cy="371177"/>
      </dsp:txXfrm>
    </dsp:sp>
    <dsp:sp modelId="{45346CBA-C0AC-4B9A-83CB-BA9C0940A06B}">
      <dsp:nvSpPr>
        <dsp:cNvPr id="0" name=""/>
        <dsp:cNvSpPr/>
      </dsp:nvSpPr>
      <dsp:spPr>
        <a:xfrm>
          <a:off x="3039575" y="2187066"/>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9CB6E05-7A9B-4DAC-81E0-60C6E9CF7FE3}">
      <dsp:nvSpPr>
        <dsp:cNvPr id="0" name=""/>
        <dsp:cNvSpPr/>
      </dsp:nvSpPr>
      <dsp:spPr>
        <a:xfrm>
          <a:off x="3108564" y="2252606"/>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 (1): Mary Dennett </a:t>
          </a:r>
        </a:p>
      </dsp:txBody>
      <dsp:txXfrm>
        <a:off x="3120112" y="2264154"/>
        <a:ext cx="597807" cy="371177"/>
      </dsp:txXfrm>
    </dsp:sp>
    <dsp:sp modelId="{16F8C711-C97C-4108-A43E-1737F462F34C}">
      <dsp:nvSpPr>
        <dsp:cNvPr id="0" name=""/>
        <dsp:cNvSpPr/>
      </dsp:nvSpPr>
      <dsp:spPr>
        <a:xfrm>
          <a:off x="6075104"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BF79F3F-BF57-43FA-917D-B556D2A5B967}">
      <dsp:nvSpPr>
        <dsp:cNvPr id="0" name=""/>
        <dsp:cNvSpPr/>
      </dsp:nvSpPr>
      <dsp:spPr>
        <a:xfrm>
          <a:off x="6144093"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MM</a:t>
          </a:r>
        </a:p>
      </dsp:txBody>
      <dsp:txXfrm>
        <a:off x="6155641" y="2839007"/>
        <a:ext cx="597807" cy="371177"/>
      </dsp:txXfrm>
    </dsp:sp>
    <dsp:sp modelId="{63AAE6ED-904E-45E2-890B-DA80F61610F2}">
      <dsp:nvSpPr>
        <dsp:cNvPr id="0" name=""/>
        <dsp:cNvSpPr/>
      </dsp:nvSpPr>
      <dsp:spPr>
        <a:xfrm>
          <a:off x="6075104"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3E5F27C-A383-4731-8DD0-5433C576944B}">
      <dsp:nvSpPr>
        <dsp:cNvPr id="0" name=""/>
        <dsp:cNvSpPr/>
      </dsp:nvSpPr>
      <dsp:spPr>
        <a:xfrm>
          <a:off x="6144093"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Died</a:t>
          </a:r>
        </a:p>
        <a:p>
          <a:pPr marL="0" lvl="0" indent="0" algn="ctr" defTabSz="266700">
            <a:lnSpc>
              <a:spcPct val="90000"/>
            </a:lnSpc>
            <a:spcBef>
              <a:spcPct val="0"/>
            </a:spcBef>
            <a:spcAft>
              <a:spcPct val="35000"/>
            </a:spcAft>
            <a:buNone/>
          </a:pPr>
          <a:r>
            <a:rPr lang="en-NZ" sz="600" kern="1200" dirty="0"/>
            <a:t>Age 3 months</a:t>
          </a:r>
        </a:p>
      </dsp:txBody>
      <dsp:txXfrm>
        <a:off x="6155641" y="3413861"/>
        <a:ext cx="597807" cy="371177"/>
      </dsp:txXfrm>
    </dsp:sp>
    <dsp:sp modelId="{938D13FE-4CB1-4916-B5F0-1EC86698CC4F}">
      <dsp:nvSpPr>
        <dsp:cNvPr id="0" name=""/>
        <dsp:cNvSpPr/>
      </dsp:nvSpPr>
      <dsp:spPr>
        <a:xfrm>
          <a:off x="5316222"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7775B3E-55DB-4E55-A3B9-A01FED9E6EEE}">
      <dsp:nvSpPr>
        <dsp:cNvPr id="0" name=""/>
        <dsp:cNvSpPr/>
      </dsp:nvSpPr>
      <dsp:spPr>
        <a:xfrm>
          <a:off x="5385211"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Alice Maud Mary</a:t>
          </a:r>
        </a:p>
      </dsp:txBody>
      <dsp:txXfrm>
        <a:off x="5396759" y="2839007"/>
        <a:ext cx="597807" cy="371177"/>
      </dsp:txXfrm>
    </dsp:sp>
    <dsp:sp modelId="{8D4AD2A3-CCE8-4351-ADE2-A6182E282BC7}">
      <dsp:nvSpPr>
        <dsp:cNvPr id="0" name=""/>
        <dsp:cNvSpPr/>
      </dsp:nvSpPr>
      <dsp:spPr>
        <a:xfrm>
          <a:off x="5316222"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7E18676-C0C4-48AF-946F-4B907E9AA90B}">
      <dsp:nvSpPr>
        <dsp:cNvPr id="0" name=""/>
        <dsp:cNvSpPr/>
      </dsp:nvSpPr>
      <dsp:spPr>
        <a:xfrm>
          <a:off x="5385211"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Died</a:t>
          </a:r>
        </a:p>
        <a:p>
          <a:pPr marL="0" lvl="0" indent="0" algn="ctr" defTabSz="266700">
            <a:lnSpc>
              <a:spcPct val="90000"/>
            </a:lnSpc>
            <a:spcBef>
              <a:spcPct val="0"/>
            </a:spcBef>
            <a:spcAft>
              <a:spcPct val="35000"/>
            </a:spcAft>
            <a:buNone/>
          </a:pPr>
          <a:r>
            <a:rPr lang="en-NZ" sz="600" kern="1200" dirty="0"/>
            <a:t>Age 2 months</a:t>
          </a:r>
        </a:p>
      </dsp:txBody>
      <dsp:txXfrm>
        <a:off x="5396759" y="3413861"/>
        <a:ext cx="597807" cy="371177"/>
      </dsp:txXfrm>
    </dsp:sp>
    <dsp:sp modelId="{91F809B1-A97C-4CB9-869F-961A2F44E22F}">
      <dsp:nvSpPr>
        <dsp:cNvPr id="0" name=""/>
        <dsp:cNvSpPr/>
      </dsp:nvSpPr>
      <dsp:spPr>
        <a:xfrm>
          <a:off x="4557339"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72B906A-1C63-4A09-B25B-4581E48AA2FA}">
      <dsp:nvSpPr>
        <dsp:cNvPr id="0" name=""/>
        <dsp:cNvSpPr/>
      </dsp:nvSpPr>
      <dsp:spPr>
        <a:xfrm>
          <a:off x="4626329"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Mary Matilda (Minnie)</a:t>
          </a:r>
        </a:p>
      </dsp:txBody>
      <dsp:txXfrm>
        <a:off x="4637877" y="2839007"/>
        <a:ext cx="597807" cy="371177"/>
      </dsp:txXfrm>
    </dsp:sp>
    <dsp:sp modelId="{68E52BDE-1C35-4C7B-99CA-0BECF2E90FB3}">
      <dsp:nvSpPr>
        <dsp:cNvPr id="0" name=""/>
        <dsp:cNvSpPr/>
      </dsp:nvSpPr>
      <dsp:spPr>
        <a:xfrm>
          <a:off x="4557339"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8A17330-7AA7-4EA4-A3CA-9BC5A94E5EF9}">
      <dsp:nvSpPr>
        <dsp:cNvPr id="0" name=""/>
        <dsp:cNvSpPr/>
      </dsp:nvSpPr>
      <dsp:spPr>
        <a:xfrm>
          <a:off x="4626329"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Drowned </a:t>
          </a:r>
        </a:p>
        <a:p>
          <a:pPr marL="0" lvl="0" indent="0" algn="ctr" defTabSz="266700">
            <a:lnSpc>
              <a:spcPct val="90000"/>
            </a:lnSpc>
            <a:spcBef>
              <a:spcPct val="0"/>
            </a:spcBef>
            <a:spcAft>
              <a:spcPct val="35000"/>
            </a:spcAft>
            <a:buNone/>
          </a:pPr>
          <a:r>
            <a:rPr lang="en-NZ" sz="600" kern="1200" dirty="0"/>
            <a:t>Age 3 years</a:t>
          </a:r>
        </a:p>
      </dsp:txBody>
      <dsp:txXfrm>
        <a:off x="4637877" y="3413861"/>
        <a:ext cx="597807" cy="371177"/>
      </dsp:txXfrm>
    </dsp:sp>
    <dsp:sp modelId="{827B5024-A33B-4A52-B798-95EA6B3FCD66}">
      <dsp:nvSpPr>
        <dsp:cNvPr id="0" name=""/>
        <dsp:cNvSpPr/>
      </dsp:nvSpPr>
      <dsp:spPr>
        <a:xfrm>
          <a:off x="3798457"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605FFE-5F9F-4B8B-B0B3-06BEE87C2915}">
      <dsp:nvSpPr>
        <dsp:cNvPr id="0" name=""/>
        <dsp:cNvSpPr/>
      </dsp:nvSpPr>
      <dsp:spPr>
        <a:xfrm>
          <a:off x="3867446"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Robert</a:t>
          </a:r>
        </a:p>
      </dsp:txBody>
      <dsp:txXfrm>
        <a:off x="3878994" y="2839007"/>
        <a:ext cx="597807" cy="371177"/>
      </dsp:txXfrm>
    </dsp:sp>
    <dsp:sp modelId="{F7F09CBD-379B-47F5-AF20-D9FD46BA499D}">
      <dsp:nvSpPr>
        <dsp:cNvPr id="0" name=""/>
        <dsp:cNvSpPr/>
      </dsp:nvSpPr>
      <dsp:spPr>
        <a:xfrm>
          <a:off x="3798457"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D2525AF-9566-474C-9253-9B917E6ACDD2}">
      <dsp:nvSpPr>
        <dsp:cNvPr id="0" name=""/>
        <dsp:cNvSpPr/>
      </dsp:nvSpPr>
      <dsp:spPr>
        <a:xfrm>
          <a:off x="3867446"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Died</a:t>
          </a:r>
        </a:p>
        <a:p>
          <a:pPr marL="0" lvl="0" indent="0" algn="ctr" defTabSz="266700">
            <a:lnSpc>
              <a:spcPct val="90000"/>
            </a:lnSpc>
            <a:spcBef>
              <a:spcPct val="0"/>
            </a:spcBef>
            <a:spcAft>
              <a:spcPct val="35000"/>
            </a:spcAft>
            <a:buNone/>
          </a:pPr>
          <a:r>
            <a:rPr lang="en-NZ" sz="600" kern="1200" dirty="0"/>
            <a:t>Age 3 1/2 months</a:t>
          </a:r>
        </a:p>
      </dsp:txBody>
      <dsp:txXfrm>
        <a:off x="3878994" y="3413861"/>
        <a:ext cx="597807" cy="371177"/>
      </dsp:txXfrm>
    </dsp:sp>
    <dsp:sp modelId="{7C485256-7398-437B-9E31-B3356FD8572D}">
      <dsp:nvSpPr>
        <dsp:cNvPr id="0" name=""/>
        <dsp:cNvSpPr/>
      </dsp:nvSpPr>
      <dsp:spPr>
        <a:xfrm>
          <a:off x="3039575"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D8D37FF-471A-4FD4-BA45-DAC301C8864E}">
      <dsp:nvSpPr>
        <dsp:cNvPr id="0" name=""/>
        <dsp:cNvSpPr/>
      </dsp:nvSpPr>
      <dsp:spPr>
        <a:xfrm>
          <a:off x="3108564"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Albert Edwin (Alby)</a:t>
          </a:r>
        </a:p>
      </dsp:txBody>
      <dsp:txXfrm>
        <a:off x="3120112" y="2839007"/>
        <a:ext cx="597807" cy="371177"/>
      </dsp:txXfrm>
    </dsp:sp>
    <dsp:sp modelId="{0C2AEA98-B694-404F-9A26-79E6DDF549D1}">
      <dsp:nvSpPr>
        <dsp:cNvPr id="0" name=""/>
        <dsp:cNvSpPr/>
      </dsp:nvSpPr>
      <dsp:spPr>
        <a:xfrm>
          <a:off x="3039575"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054A8A-F411-4B9F-80AF-41BC1FB2EFE0}">
      <dsp:nvSpPr>
        <dsp:cNvPr id="0" name=""/>
        <dsp:cNvSpPr/>
      </dsp:nvSpPr>
      <dsp:spPr>
        <a:xfrm>
          <a:off x="3108564"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a:t>
          </a:r>
        </a:p>
        <a:p>
          <a:pPr marL="0" lvl="0" indent="0" algn="ctr" defTabSz="266700">
            <a:lnSpc>
              <a:spcPct val="90000"/>
            </a:lnSpc>
            <a:spcBef>
              <a:spcPct val="0"/>
            </a:spcBef>
            <a:spcAft>
              <a:spcPct val="35000"/>
            </a:spcAft>
            <a:buNone/>
          </a:pPr>
          <a:r>
            <a:rPr lang="en-NZ" sz="600" kern="1200" dirty="0"/>
            <a:t>Eleanor Mary Boulter (Nell)</a:t>
          </a:r>
        </a:p>
      </dsp:txBody>
      <dsp:txXfrm>
        <a:off x="3120112" y="3413861"/>
        <a:ext cx="597807" cy="371177"/>
      </dsp:txXfrm>
    </dsp:sp>
    <dsp:sp modelId="{8C5580D5-E672-40D0-94C3-77E5AAB1F465}">
      <dsp:nvSpPr>
        <dsp:cNvPr id="0" name=""/>
        <dsp:cNvSpPr/>
      </dsp:nvSpPr>
      <dsp:spPr>
        <a:xfrm>
          <a:off x="3039575" y="3911626"/>
          <a:ext cx="620903" cy="656201"/>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27D87EB-61C8-493C-9C33-E261A332DCA8}">
      <dsp:nvSpPr>
        <dsp:cNvPr id="0" name=""/>
        <dsp:cNvSpPr/>
      </dsp:nvSpPr>
      <dsp:spPr>
        <a:xfrm>
          <a:off x="3108564" y="3977166"/>
          <a:ext cx="620903" cy="656201"/>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Leonard</a:t>
          </a:r>
        </a:p>
        <a:p>
          <a:pPr marL="0" lvl="0" indent="0" algn="ctr" defTabSz="266700">
            <a:lnSpc>
              <a:spcPct val="90000"/>
            </a:lnSpc>
            <a:spcBef>
              <a:spcPct val="0"/>
            </a:spcBef>
            <a:spcAft>
              <a:spcPct val="35000"/>
            </a:spcAft>
            <a:buNone/>
          </a:pPr>
          <a:r>
            <a:rPr lang="en-NZ" sz="600" kern="1200" dirty="0"/>
            <a:t>Thetis</a:t>
          </a:r>
        </a:p>
        <a:p>
          <a:pPr marL="0" lvl="0" indent="0" algn="ctr" defTabSz="266700">
            <a:lnSpc>
              <a:spcPct val="90000"/>
            </a:lnSpc>
            <a:spcBef>
              <a:spcPct val="0"/>
            </a:spcBef>
            <a:spcAft>
              <a:spcPct val="35000"/>
            </a:spcAft>
            <a:buNone/>
          </a:pPr>
          <a:r>
            <a:rPr lang="en-NZ" sz="600" kern="1200" dirty="0"/>
            <a:t>Mavis</a:t>
          </a:r>
        </a:p>
        <a:p>
          <a:pPr marL="0" lvl="0" indent="0" algn="ctr" defTabSz="266700">
            <a:lnSpc>
              <a:spcPct val="90000"/>
            </a:lnSpc>
            <a:spcBef>
              <a:spcPct val="0"/>
            </a:spcBef>
            <a:spcAft>
              <a:spcPct val="35000"/>
            </a:spcAft>
            <a:buNone/>
          </a:pPr>
          <a:r>
            <a:rPr lang="en-NZ" sz="600" kern="1200" dirty="0"/>
            <a:t>Beryl</a:t>
          </a:r>
        </a:p>
        <a:p>
          <a:pPr marL="0" lvl="0" indent="0" algn="ctr" defTabSz="266700">
            <a:lnSpc>
              <a:spcPct val="90000"/>
            </a:lnSpc>
            <a:spcBef>
              <a:spcPct val="0"/>
            </a:spcBef>
            <a:spcAft>
              <a:spcPct val="35000"/>
            </a:spcAft>
            <a:buNone/>
          </a:pPr>
          <a:r>
            <a:rPr lang="en-NZ" sz="600" kern="1200" dirty="0"/>
            <a:t>Owen</a:t>
          </a:r>
        </a:p>
      </dsp:txBody>
      <dsp:txXfrm>
        <a:off x="3126750" y="3995352"/>
        <a:ext cx="584531" cy="619829"/>
      </dsp:txXfrm>
    </dsp:sp>
    <dsp:sp modelId="{8C67B131-0483-496C-9D2C-07C913D6108C}">
      <dsp:nvSpPr>
        <dsp:cNvPr id="0" name=""/>
        <dsp:cNvSpPr/>
      </dsp:nvSpPr>
      <dsp:spPr>
        <a:xfrm>
          <a:off x="2280693"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C73E31A-9932-4F51-86BB-1DB530AF5A74}">
      <dsp:nvSpPr>
        <dsp:cNvPr id="0" name=""/>
        <dsp:cNvSpPr/>
      </dsp:nvSpPr>
      <dsp:spPr>
        <a:xfrm>
          <a:off x="2349682"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James (Jim)</a:t>
          </a:r>
        </a:p>
      </dsp:txBody>
      <dsp:txXfrm>
        <a:off x="2361230" y="2839007"/>
        <a:ext cx="597807" cy="371177"/>
      </dsp:txXfrm>
    </dsp:sp>
    <dsp:sp modelId="{EE39C4B2-DF87-4EA6-8CC8-A304CAFDF197}">
      <dsp:nvSpPr>
        <dsp:cNvPr id="0" name=""/>
        <dsp:cNvSpPr/>
      </dsp:nvSpPr>
      <dsp:spPr>
        <a:xfrm>
          <a:off x="2280693"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F3EEC0-DA00-4B3A-AF62-863D6ACF9EF4}">
      <dsp:nvSpPr>
        <dsp:cNvPr id="0" name=""/>
        <dsp:cNvSpPr/>
      </dsp:nvSpPr>
      <dsp:spPr>
        <a:xfrm>
          <a:off x="2349682"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a:t>
          </a:r>
        </a:p>
        <a:p>
          <a:pPr marL="0" lvl="0" indent="0" algn="ctr" defTabSz="266700">
            <a:lnSpc>
              <a:spcPct val="90000"/>
            </a:lnSpc>
            <a:spcBef>
              <a:spcPct val="0"/>
            </a:spcBef>
            <a:spcAft>
              <a:spcPct val="35000"/>
            </a:spcAft>
            <a:buNone/>
          </a:pPr>
          <a:r>
            <a:rPr lang="en-NZ" sz="600" kern="1200" dirty="0"/>
            <a:t>Mary Lillian</a:t>
          </a:r>
        </a:p>
      </dsp:txBody>
      <dsp:txXfrm>
        <a:off x="2361230" y="3413861"/>
        <a:ext cx="597807" cy="371177"/>
      </dsp:txXfrm>
    </dsp:sp>
    <dsp:sp modelId="{8DE8475B-FABD-4B0B-9984-537E589D6E30}">
      <dsp:nvSpPr>
        <dsp:cNvPr id="0" name=""/>
        <dsp:cNvSpPr/>
      </dsp:nvSpPr>
      <dsp:spPr>
        <a:xfrm>
          <a:off x="2280693" y="3911626"/>
          <a:ext cx="620903" cy="63853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53AB21-CC96-41A9-AF38-FDCF8C3F2AAD}">
      <dsp:nvSpPr>
        <dsp:cNvPr id="0" name=""/>
        <dsp:cNvSpPr/>
      </dsp:nvSpPr>
      <dsp:spPr>
        <a:xfrm>
          <a:off x="2349682" y="3977166"/>
          <a:ext cx="620903" cy="638534"/>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Mary Ellen</a:t>
          </a:r>
        </a:p>
        <a:p>
          <a:pPr marL="0" lvl="0" indent="0" algn="ctr" defTabSz="266700">
            <a:lnSpc>
              <a:spcPct val="90000"/>
            </a:lnSpc>
            <a:spcBef>
              <a:spcPct val="0"/>
            </a:spcBef>
            <a:spcAft>
              <a:spcPct val="35000"/>
            </a:spcAft>
            <a:buNone/>
          </a:pPr>
          <a:r>
            <a:rPr lang="en-NZ" sz="600" kern="1200" dirty="0"/>
            <a:t>Lillian Stuart (Dickie)</a:t>
          </a:r>
        </a:p>
        <a:p>
          <a:pPr marL="0" lvl="0" indent="0" algn="ctr" defTabSz="266700">
            <a:lnSpc>
              <a:spcPct val="90000"/>
            </a:lnSpc>
            <a:spcBef>
              <a:spcPct val="0"/>
            </a:spcBef>
            <a:spcAft>
              <a:spcPct val="35000"/>
            </a:spcAft>
            <a:buNone/>
          </a:pPr>
          <a:r>
            <a:rPr lang="en-NZ" sz="600" kern="1200" dirty="0"/>
            <a:t>Muriel </a:t>
          </a:r>
        </a:p>
      </dsp:txBody>
      <dsp:txXfrm>
        <a:off x="2367868" y="3995352"/>
        <a:ext cx="584531" cy="602162"/>
      </dsp:txXfrm>
    </dsp:sp>
    <dsp:sp modelId="{0023C9F8-A4AF-4CCF-869E-5B8BF82FBC97}">
      <dsp:nvSpPr>
        <dsp:cNvPr id="0" name=""/>
        <dsp:cNvSpPr/>
      </dsp:nvSpPr>
      <dsp:spPr>
        <a:xfrm>
          <a:off x="1521810"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C3FF189-F922-456B-8285-9C24B69D121C}">
      <dsp:nvSpPr>
        <dsp:cNvPr id="0" name=""/>
        <dsp:cNvSpPr/>
      </dsp:nvSpPr>
      <dsp:spPr>
        <a:xfrm>
          <a:off x="1590800"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George Dennett </a:t>
          </a:r>
        </a:p>
        <a:p>
          <a:pPr marL="0" lvl="0" indent="0" algn="ctr" defTabSz="266700">
            <a:lnSpc>
              <a:spcPct val="90000"/>
            </a:lnSpc>
            <a:spcBef>
              <a:spcPct val="0"/>
            </a:spcBef>
            <a:spcAft>
              <a:spcPct val="35000"/>
            </a:spcAft>
            <a:buNone/>
          </a:pPr>
          <a:r>
            <a:rPr lang="en-NZ" sz="600" kern="1200" dirty="0"/>
            <a:t>(New Plymouth)</a:t>
          </a:r>
        </a:p>
      </dsp:txBody>
      <dsp:txXfrm>
        <a:off x="1602348" y="2839007"/>
        <a:ext cx="597807" cy="371177"/>
      </dsp:txXfrm>
    </dsp:sp>
    <dsp:sp modelId="{80682D47-F348-4485-8B15-025FBD964BC1}">
      <dsp:nvSpPr>
        <dsp:cNvPr id="0" name=""/>
        <dsp:cNvSpPr/>
      </dsp:nvSpPr>
      <dsp:spPr>
        <a:xfrm>
          <a:off x="1521810"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AC50030-AA94-4F8A-8F2D-F0EB15567F89}">
      <dsp:nvSpPr>
        <dsp:cNvPr id="0" name=""/>
        <dsp:cNvSpPr/>
      </dsp:nvSpPr>
      <dsp:spPr>
        <a:xfrm>
          <a:off x="1590800"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a:t>
          </a:r>
        </a:p>
        <a:p>
          <a:pPr marL="0" lvl="0" indent="0" algn="ctr" defTabSz="266700">
            <a:lnSpc>
              <a:spcPct val="90000"/>
            </a:lnSpc>
            <a:spcBef>
              <a:spcPct val="0"/>
            </a:spcBef>
            <a:spcAft>
              <a:spcPct val="35000"/>
            </a:spcAft>
            <a:buNone/>
          </a:pPr>
          <a:r>
            <a:rPr lang="en-NZ" sz="600" kern="1200" dirty="0"/>
            <a:t> Alice Tunbridge</a:t>
          </a:r>
        </a:p>
      </dsp:txBody>
      <dsp:txXfrm>
        <a:off x="1602348" y="3413861"/>
        <a:ext cx="597807" cy="371177"/>
      </dsp:txXfrm>
    </dsp:sp>
    <dsp:sp modelId="{CC014502-13FC-4F6F-83D0-1C0EC9304E5E}">
      <dsp:nvSpPr>
        <dsp:cNvPr id="0" name=""/>
        <dsp:cNvSpPr/>
      </dsp:nvSpPr>
      <dsp:spPr>
        <a:xfrm>
          <a:off x="1521810" y="3911626"/>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6A6D75A-B200-48B3-BEC8-2C9841DB5390}">
      <dsp:nvSpPr>
        <dsp:cNvPr id="0" name=""/>
        <dsp:cNvSpPr/>
      </dsp:nvSpPr>
      <dsp:spPr>
        <a:xfrm>
          <a:off x="1590800" y="3977166"/>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Zeta</a:t>
          </a:r>
        </a:p>
        <a:p>
          <a:pPr marL="0" lvl="0" indent="0" algn="ctr" defTabSz="266700">
            <a:lnSpc>
              <a:spcPct val="90000"/>
            </a:lnSpc>
            <a:spcBef>
              <a:spcPct val="0"/>
            </a:spcBef>
            <a:spcAft>
              <a:spcPct val="35000"/>
            </a:spcAft>
            <a:buNone/>
          </a:pPr>
          <a:r>
            <a:rPr lang="en-NZ" sz="600" kern="1200" dirty="0"/>
            <a:t>Gladys </a:t>
          </a:r>
        </a:p>
        <a:p>
          <a:pPr marL="0" lvl="0" indent="0" algn="ctr" defTabSz="266700">
            <a:lnSpc>
              <a:spcPct val="90000"/>
            </a:lnSpc>
            <a:spcBef>
              <a:spcPct val="0"/>
            </a:spcBef>
            <a:spcAft>
              <a:spcPct val="35000"/>
            </a:spcAft>
            <a:buNone/>
          </a:pPr>
          <a:r>
            <a:rPr lang="en-NZ" sz="600" kern="1200" dirty="0"/>
            <a:t>Alma</a:t>
          </a:r>
        </a:p>
      </dsp:txBody>
      <dsp:txXfrm>
        <a:off x="1602348" y="3988714"/>
        <a:ext cx="597807" cy="371177"/>
      </dsp:txXfrm>
    </dsp:sp>
    <dsp:sp modelId="{05AADFF6-7898-41B2-A1EF-4071D1C5E2DC}">
      <dsp:nvSpPr>
        <dsp:cNvPr id="0" name=""/>
        <dsp:cNvSpPr/>
      </dsp:nvSpPr>
      <dsp:spPr>
        <a:xfrm>
          <a:off x="762928"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753AC54-B8FF-4B43-BA75-6E392DC0BE7D}">
      <dsp:nvSpPr>
        <dsp:cNvPr id="0" name=""/>
        <dsp:cNvSpPr/>
      </dsp:nvSpPr>
      <dsp:spPr>
        <a:xfrm>
          <a:off x="831917"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William  James (Australia)</a:t>
          </a:r>
        </a:p>
      </dsp:txBody>
      <dsp:txXfrm>
        <a:off x="843465" y="2839007"/>
        <a:ext cx="597807" cy="371177"/>
      </dsp:txXfrm>
    </dsp:sp>
    <dsp:sp modelId="{42DCFCD7-1CB2-42C1-AA9E-AEF5473A4C34}">
      <dsp:nvSpPr>
        <dsp:cNvPr id="0" name=""/>
        <dsp:cNvSpPr/>
      </dsp:nvSpPr>
      <dsp:spPr>
        <a:xfrm>
          <a:off x="762928"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14CD484-2488-49E2-9F81-640C758202C0}">
      <dsp:nvSpPr>
        <dsp:cNvPr id="0" name=""/>
        <dsp:cNvSpPr/>
      </dsp:nvSpPr>
      <dsp:spPr>
        <a:xfrm>
          <a:off x="831917"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 </a:t>
          </a:r>
        </a:p>
        <a:p>
          <a:pPr marL="0" lvl="0" indent="0" algn="ctr" defTabSz="266700">
            <a:lnSpc>
              <a:spcPct val="90000"/>
            </a:lnSpc>
            <a:spcBef>
              <a:spcPct val="0"/>
            </a:spcBef>
            <a:spcAft>
              <a:spcPct val="35000"/>
            </a:spcAft>
            <a:buNone/>
          </a:pPr>
          <a:r>
            <a:rPr lang="en-NZ" sz="600" kern="1200" dirty="0"/>
            <a:t>Catherine Blewitt</a:t>
          </a:r>
        </a:p>
      </dsp:txBody>
      <dsp:txXfrm>
        <a:off x="843465" y="3413861"/>
        <a:ext cx="597807" cy="371177"/>
      </dsp:txXfrm>
    </dsp:sp>
    <dsp:sp modelId="{2CBCEB94-9843-45DE-9181-DDB08BF0F7C5}">
      <dsp:nvSpPr>
        <dsp:cNvPr id="0" name=""/>
        <dsp:cNvSpPr/>
      </dsp:nvSpPr>
      <dsp:spPr>
        <a:xfrm>
          <a:off x="4046" y="2761920"/>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2B1A061-11C9-48F4-B981-F9226975183C}">
      <dsp:nvSpPr>
        <dsp:cNvPr id="0" name=""/>
        <dsp:cNvSpPr/>
      </dsp:nvSpPr>
      <dsp:spPr>
        <a:xfrm>
          <a:off x="73035" y="2827459"/>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Phoebe Elizabeth</a:t>
          </a:r>
        </a:p>
      </dsp:txBody>
      <dsp:txXfrm>
        <a:off x="84583" y="2839007"/>
        <a:ext cx="597807" cy="371177"/>
      </dsp:txXfrm>
    </dsp:sp>
    <dsp:sp modelId="{F0B83915-8162-4C77-9076-B25A3C674627}">
      <dsp:nvSpPr>
        <dsp:cNvPr id="0" name=""/>
        <dsp:cNvSpPr/>
      </dsp:nvSpPr>
      <dsp:spPr>
        <a:xfrm>
          <a:off x="4046" y="333677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F41DF00-06A2-412B-81E3-16C68F51063B}">
      <dsp:nvSpPr>
        <dsp:cNvPr id="0" name=""/>
        <dsp:cNvSpPr/>
      </dsp:nvSpPr>
      <dsp:spPr>
        <a:xfrm>
          <a:off x="73035" y="340231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a:t>
          </a:r>
        </a:p>
        <a:p>
          <a:pPr marL="0" lvl="0" indent="0" algn="ctr" defTabSz="266700">
            <a:lnSpc>
              <a:spcPct val="90000"/>
            </a:lnSpc>
            <a:spcBef>
              <a:spcPct val="0"/>
            </a:spcBef>
            <a:spcAft>
              <a:spcPct val="35000"/>
            </a:spcAft>
            <a:buNone/>
          </a:pPr>
          <a:r>
            <a:rPr lang="en-NZ" sz="600" kern="1200" dirty="0"/>
            <a:t>James Bent Warner</a:t>
          </a:r>
        </a:p>
      </dsp:txBody>
      <dsp:txXfrm>
        <a:off x="84583" y="3413861"/>
        <a:ext cx="597807" cy="371177"/>
      </dsp:txXfrm>
    </dsp:sp>
    <dsp:sp modelId="{1612563E-4B5B-4095-A584-4A9DDEAEE44A}">
      <dsp:nvSpPr>
        <dsp:cNvPr id="0" name=""/>
        <dsp:cNvSpPr/>
      </dsp:nvSpPr>
      <dsp:spPr>
        <a:xfrm>
          <a:off x="2221930" y="1029805"/>
          <a:ext cx="709481"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04DEEF7-805D-4FA1-AD17-6980AEDCE54A}">
      <dsp:nvSpPr>
        <dsp:cNvPr id="0" name=""/>
        <dsp:cNvSpPr/>
      </dsp:nvSpPr>
      <dsp:spPr>
        <a:xfrm>
          <a:off x="2290919" y="1095345"/>
          <a:ext cx="709481"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 (2):  </a:t>
          </a:r>
        </a:p>
        <a:p>
          <a:pPr marL="0" lvl="0" indent="0" algn="ctr" defTabSz="266700">
            <a:lnSpc>
              <a:spcPct val="90000"/>
            </a:lnSpc>
            <a:spcBef>
              <a:spcPct val="0"/>
            </a:spcBef>
            <a:spcAft>
              <a:spcPct val="35000"/>
            </a:spcAft>
            <a:buNone/>
          </a:pPr>
          <a:r>
            <a:rPr lang="en-NZ" sz="600" kern="1200" dirty="0"/>
            <a:t>Anne Elizabeth Fry</a:t>
          </a:r>
        </a:p>
      </dsp:txBody>
      <dsp:txXfrm>
        <a:off x="2302467" y="1106893"/>
        <a:ext cx="686385" cy="371177"/>
      </dsp:txXfrm>
    </dsp:sp>
    <dsp:sp modelId="{2D14335B-52CF-4FEA-BA67-5A9C2A2A45F2}">
      <dsp:nvSpPr>
        <dsp:cNvPr id="0" name=""/>
        <dsp:cNvSpPr/>
      </dsp:nvSpPr>
      <dsp:spPr>
        <a:xfrm>
          <a:off x="1194644" y="1458434"/>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B8EC0D0-90B8-4B65-88B0-36A14E8E519A}">
      <dsp:nvSpPr>
        <dsp:cNvPr id="0" name=""/>
        <dsp:cNvSpPr/>
      </dsp:nvSpPr>
      <dsp:spPr>
        <a:xfrm>
          <a:off x="1263634" y="1523974"/>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William George Braund</a:t>
          </a:r>
        </a:p>
      </dsp:txBody>
      <dsp:txXfrm>
        <a:off x="1275182" y="1535522"/>
        <a:ext cx="597807" cy="371177"/>
      </dsp:txXfrm>
    </dsp:sp>
    <dsp:sp modelId="{CC59D587-519B-4E61-B27D-4BA1D167C698}">
      <dsp:nvSpPr>
        <dsp:cNvPr id="0" name=""/>
        <dsp:cNvSpPr/>
      </dsp:nvSpPr>
      <dsp:spPr>
        <a:xfrm>
          <a:off x="573953" y="1887063"/>
          <a:ext cx="62090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1A36A71-CEFF-413E-BBE4-1702ABAB2CFE}">
      <dsp:nvSpPr>
        <dsp:cNvPr id="0" name=""/>
        <dsp:cNvSpPr/>
      </dsp:nvSpPr>
      <dsp:spPr>
        <a:xfrm>
          <a:off x="642942" y="1952603"/>
          <a:ext cx="62090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Married( 1): Isabella Fry</a:t>
          </a:r>
        </a:p>
      </dsp:txBody>
      <dsp:txXfrm>
        <a:off x="654490" y="1964151"/>
        <a:ext cx="597807" cy="371177"/>
      </dsp:txXfrm>
    </dsp:sp>
    <dsp:sp modelId="{FE39982E-551E-4AE1-AA62-1E417894E682}">
      <dsp:nvSpPr>
        <dsp:cNvPr id="0" name=""/>
        <dsp:cNvSpPr/>
      </dsp:nvSpPr>
      <dsp:spPr>
        <a:xfrm>
          <a:off x="1931278" y="1887063"/>
          <a:ext cx="763773" cy="394273"/>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9B149D-A38A-4A28-BD75-D2345BA321F3}">
      <dsp:nvSpPr>
        <dsp:cNvPr id="0" name=""/>
        <dsp:cNvSpPr/>
      </dsp:nvSpPr>
      <dsp:spPr>
        <a:xfrm>
          <a:off x="2000267" y="1952603"/>
          <a:ext cx="763773" cy="394273"/>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NZ" sz="600" kern="1200" dirty="0"/>
            <a:t>Married (2):</a:t>
          </a:r>
        </a:p>
        <a:p>
          <a:pPr marL="0" lvl="0" indent="0" algn="ctr" defTabSz="266700">
            <a:lnSpc>
              <a:spcPct val="90000"/>
            </a:lnSpc>
            <a:spcBef>
              <a:spcPct val="0"/>
            </a:spcBef>
            <a:spcAft>
              <a:spcPct val="35000"/>
            </a:spcAft>
            <a:buNone/>
          </a:pPr>
          <a:r>
            <a:rPr lang="en-NZ" sz="600" kern="1200" dirty="0"/>
            <a:t>Mabel Stephenson </a:t>
          </a:r>
        </a:p>
      </dsp:txBody>
      <dsp:txXfrm>
        <a:off x="2011815" y="1964151"/>
        <a:ext cx="740677" cy="3711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A21AB3-9AD6-4C27-9D43-1F9E6346F0A5}" type="datetimeFigureOut">
              <a:rPr lang="en-US" smtClean="0"/>
              <a:pPr/>
              <a:t>6/5/2022</a:t>
            </a:fld>
            <a:endParaRPr lang="en-NZ"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B14892-6619-4CBA-BC4D-7517ADB03E5A}" type="slidenum">
              <a:rPr lang="en-NZ" smtClean="0"/>
              <a:pPr/>
              <a:t>‹#›</a:t>
            </a:fld>
            <a:endParaRPr lang="en-NZ"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53D8B7-442C-442D-A327-8F34B8594CA3}" type="datetimeFigureOut">
              <a:rPr lang="en-US" smtClean="0"/>
              <a:pPr/>
              <a:t>6/5/2022</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B021E2EA-C008-424E-B602-05B6B67591B4}" type="slidenum">
              <a:rPr lang="en-NZ" smtClean="0"/>
              <a:pPr/>
              <a:t>‹#›</a:t>
            </a:fld>
            <a:endParaRPr lang="en-NZ" dirty="0"/>
          </a:p>
        </p:txBody>
      </p:sp>
    </p:spTree>
  </p:cSld>
  <p:clrMapOvr>
    <a:masterClrMapping/>
  </p:clrMapOvr>
  <p:transition advClick="0"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3D8B7-442C-442D-A327-8F34B8594CA3}" type="datetimeFigureOut">
              <a:rPr lang="en-US" smtClean="0"/>
              <a:pPr/>
              <a:t>6/5/2022</a:t>
            </a:fld>
            <a:endParaRPr lang="en-NZ"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21E2EA-C008-424E-B602-05B6B67591B4}" type="slidenum">
              <a:rPr lang="en-NZ" smtClean="0"/>
              <a:pPr/>
              <a:t>‹#›</a:t>
            </a:fld>
            <a:endParaRPr lang="en-N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acebook.com/photo.php?pid=7878749&amp;id=724250181&amp;op=1&amp;view=all&amp;subj=103113679283&amp;aid=-1&amp;oid=103113679283"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facebook.com/photo.php?pid=7878750&amp;id=724250181&amp;op=1&amp;view=all&amp;subj=103113679283&amp;aid=-1&amp;oid=103113679283"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034" y="642918"/>
            <a:ext cx="8229600" cy="1143000"/>
          </a:xfrm>
        </p:spPr>
        <p:txBody>
          <a:bodyPr>
            <a:normAutofit/>
          </a:bodyPr>
          <a:lstStyle/>
          <a:p>
            <a:r>
              <a:rPr lang="en-NZ" dirty="0"/>
              <a:t>Braund Family + New Zealand</a:t>
            </a:r>
          </a:p>
        </p:txBody>
      </p:sp>
      <p:pic>
        <p:nvPicPr>
          <p:cNvPr id="6" name="Picture 3"/>
          <p:cNvPicPr>
            <a:picLocks noChangeAspect="1" noChangeArrowheads="1"/>
          </p:cNvPicPr>
          <p:nvPr/>
        </p:nvPicPr>
        <p:blipFill>
          <a:blip r:embed="rId2" cstate="print"/>
          <a:srcRect/>
          <a:stretch>
            <a:fillRect/>
          </a:stretch>
        </p:blipFill>
        <p:spPr bwMode="auto">
          <a:xfrm>
            <a:off x="3428992" y="1928802"/>
            <a:ext cx="2571768" cy="2928437"/>
          </a:xfrm>
          <a:prstGeom prst="rect">
            <a:avLst/>
          </a:prstGeom>
          <a:noFill/>
          <a:ln w="9525">
            <a:noFill/>
            <a:miter lim="800000"/>
            <a:headEnd/>
            <a:tailEnd/>
          </a:ln>
        </p:spPr>
      </p:pic>
      <p:sp>
        <p:nvSpPr>
          <p:cNvPr id="7" name="TextBox 6"/>
          <p:cNvSpPr txBox="1"/>
          <p:nvPr/>
        </p:nvSpPr>
        <p:spPr>
          <a:xfrm>
            <a:off x="2285984" y="5572140"/>
            <a:ext cx="5000660" cy="369332"/>
          </a:xfrm>
          <a:prstGeom prst="rect">
            <a:avLst/>
          </a:prstGeom>
          <a:noFill/>
        </p:spPr>
        <p:txBody>
          <a:bodyPr wrap="square" rtlCol="0">
            <a:spAutoFit/>
          </a:bodyPr>
          <a:lstStyle/>
          <a:p>
            <a:pPr algn="ctr"/>
            <a:r>
              <a:rPr lang="en-NZ" dirty="0"/>
              <a:t>Waikanae Reunion  5 – 8 April 2019</a:t>
            </a:r>
          </a:p>
        </p:txBody>
      </p:sp>
    </p:spTree>
  </p:cSld>
  <p:clrMapOvr>
    <a:masterClrMapping/>
  </p:clrMapOvr>
  <p:transition advClick="0"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iz\Documents\Family History\Braund\Braunds in NZ info\Victor's family\Victor Maurice Braund\Discovering his grave, Karori 2008\Victor &amp; Winifred's grave at Karori 2008.JPG"/>
          <p:cNvPicPr>
            <a:picLocks noChangeAspect="1" noChangeArrowheads="1"/>
          </p:cNvPicPr>
          <p:nvPr/>
        </p:nvPicPr>
        <p:blipFill>
          <a:blip r:embed="rId2"/>
          <a:srcRect/>
          <a:stretch>
            <a:fillRect/>
          </a:stretch>
        </p:blipFill>
        <p:spPr bwMode="auto">
          <a:xfrm>
            <a:off x="0" y="0"/>
            <a:ext cx="9922429" cy="6858000"/>
          </a:xfrm>
          <a:prstGeom prst="rect">
            <a:avLst/>
          </a:prstGeom>
          <a:noFill/>
        </p:spPr>
      </p:pic>
      <p:sp>
        <p:nvSpPr>
          <p:cNvPr id="3" name="TextBox 2"/>
          <p:cNvSpPr txBox="1"/>
          <p:nvPr/>
        </p:nvSpPr>
        <p:spPr>
          <a:xfrm>
            <a:off x="642910" y="5857892"/>
            <a:ext cx="2143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FF0000"/>
                </a:solidFill>
                <a:effectLst/>
                <a:uLnTx/>
                <a:uFillTx/>
                <a:latin typeface="Calibri"/>
                <a:ea typeface="+mn-ea"/>
                <a:cs typeface="+mn-cs"/>
              </a:rPr>
              <a:t>Karori Cemetery, Wellington</a:t>
            </a:r>
          </a:p>
        </p:txBody>
      </p:sp>
    </p:spTree>
    <p:extLst>
      <p:ext uri="{BB962C8B-B14F-4D97-AF65-F5344CB8AC3E}">
        <p14:creationId xmlns:p14="http://schemas.microsoft.com/office/powerpoint/2010/main" val="4229704313"/>
      </p:ext>
    </p:extLst>
  </p:cSld>
  <p:clrMapOvr>
    <a:masterClrMapping/>
  </p:clrMapOvr>
  <p:transition advClick="0"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92080" y="494082"/>
            <a:ext cx="3257544" cy="5154626"/>
          </a:xfrm>
        </p:spPr>
        <p:txBody>
          <a:bodyPr/>
          <a:lstStyle/>
          <a:p>
            <a:r>
              <a:rPr lang="en-NZ" dirty="0"/>
              <a:t>Leonard Albert Ponsonby Braund</a:t>
            </a:r>
          </a:p>
        </p:txBody>
      </p:sp>
      <p:sp>
        <p:nvSpPr>
          <p:cNvPr id="7" name="TextBox 6"/>
          <p:cNvSpPr txBox="1"/>
          <p:nvPr/>
        </p:nvSpPr>
        <p:spPr>
          <a:xfrm>
            <a:off x="5796136" y="4911532"/>
            <a:ext cx="25717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Grandson of Captain James Braund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Son of Alby Braund</a:t>
            </a:r>
          </a:p>
        </p:txBody>
      </p:sp>
      <p:pic>
        <p:nvPicPr>
          <p:cNvPr id="2" name="Picture 1">
            <a:extLst>
              <a:ext uri="{FF2B5EF4-FFF2-40B4-BE49-F238E27FC236}">
                <a16:creationId xmlns:a16="http://schemas.microsoft.com/office/drawing/2014/main" id="{AA2B30FA-A99C-4BA5-9000-79EC16B96E68}"/>
              </a:ext>
            </a:extLst>
          </p:cNvPr>
          <p:cNvPicPr>
            <a:picLocks noChangeAspect="1"/>
          </p:cNvPicPr>
          <p:nvPr/>
        </p:nvPicPr>
        <p:blipFill>
          <a:blip r:embed="rId2"/>
          <a:stretch>
            <a:fillRect/>
          </a:stretch>
        </p:blipFill>
        <p:spPr>
          <a:xfrm>
            <a:off x="257230" y="1417646"/>
            <a:ext cx="4684013" cy="3307498"/>
          </a:xfrm>
          <a:prstGeom prst="rect">
            <a:avLst/>
          </a:prstGeom>
        </p:spPr>
      </p:pic>
      <p:sp>
        <p:nvSpPr>
          <p:cNvPr id="3" name="Rectangle 2">
            <a:extLst>
              <a:ext uri="{FF2B5EF4-FFF2-40B4-BE49-F238E27FC236}">
                <a16:creationId xmlns:a16="http://schemas.microsoft.com/office/drawing/2014/main" id="{A043CCD4-793E-41E9-A315-AAA84D1FFBB2}"/>
              </a:ext>
            </a:extLst>
          </p:cNvPr>
          <p:cNvSpPr/>
          <p:nvPr/>
        </p:nvSpPr>
        <p:spPr>
          <a:xfrm>
            <a:off x="369243" y="4947506"/>
            <a:ext cx="4572000" cy="553998"/>
          </a:xfrm>
          <a:prstGeom prst="rect">
            <a:avLst/>
          </a:prstGeom>
        </p:spPr>
        <p:txBody>
          <a:bodyPr>
            <a:spAutoFit/>
          </a:bodyPr>
          <a:lstStyle/>
          <a:p>
            <a:r>
              <a:rPr lang="en-NZ" sz="1000" dirty="0"/>
              <a:t>Masterton District Library Archive</a:t>
            </a:r>
          </a:p>
          <a:p>
            <a:r>
              <a:rPr lang="en-NZ" sz="1000" dirty="0"/>
              <a:t>http://masterton.spydus.co.nz/cgi-bin/spydus.exe/FULL/OPAC/ARCENQ/8746459/39911653,1?FMT=IMG</a:t>
            </a:r>
          </a:p>
        </p:txBody>
      </p:sp>
    </p:spTree>
    <p:extLst>
      <p:ext uri="{BB962C8B-B14F-4D97-AF65-F5344CB8AC3E}">
        <p14:creationId xmlns:p14="http://schemas.microsoft.com/office/powerpoint/2010/main" val="1786351544"/>
      </p:ext>
    </p:extLst>
  </p:cSld>
  <p:clrMapOvr>
    <a:masterClrMapping/>
  </p:clrMapOvr>
  <p:transition advClick="0"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travelpass.intercity.co.nz/images/north-island-map.gif"/>
          <p:cNvPicPr>
            <a:picLocks noChangeAspect="1" noChangeArrowheads="1"/>
          </p:cNvPicPr>
          <p:nvPr/>
        </p:nvPicPr>
        <p:blipFill>
          <a:blip r:embed="rId2"/>
          <a:srcRect/>
          <a:stretch>
            <a:fillRect/>
          </a:stretch>
        </p:blipFill>
        <p:spPr bwMode="auto">
          <a:xfrm rot="1097231">
            <a:off x="4855201" y="403682"/>
            <a:ext cx="3397824" cy="5837646"/>
          </a:xfrm>
          <a:prstGeom prst="rect">
            <a:avLst/>
          </a:prstGeom>
          <a:noFill/>
        </p:spPr>
      </p:pic>
      <p:sp>
        <p:nvSpPr>
          <p:cNvPr id="2" name="Title 1"/>
          <p:cNvSpPr>
            <a:spLocks noGrp="1"/>
          </p:cNvSpPr>
          <p:nvPr>
            <p:ph type="title"/>
          </p:nvPr>
        </p:nvSpPr>
        <p:spPr>
          <a:xfrm>
            <a:off x="428596" y="2786058"/>
            <a:ext cx="5143536" cy="1143000"/>
          </a:xfrm>
          <a:ln>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NZ" sz="5000" dirty="0"/>
              <a:t>Auckland</a:t>
            </a:r>
            <a:br>
              <a:rPr lang="en-NZ" sz="5000" dirty="0"/>
            </a:br>
            <a:r>
              <a:rPr lang="en-NZ" sz="5000" dirty="0"/>
              <a:t>and North of Wellington</a:t>
            </a:r>
          </a:p>
        </p:txBody>
      </p:sp>
    </p:spTree>
    <p:extLst>
      <p:ext uri="{BB962C8B-B14F-4D97-AF65-F5344CB8AC3E}">
        <p14:creationId xmlns:p14="http://schemas.microsoft.com/office/powerpoint/2010/main" val="1023092298"/>
      </p:ext>
    </p:extLst>
  </p:cSld>
  <p:clrMapOvr>
    <a:masterClrMapping/>
  </p:clrMapOvr>
  <p:transition advClick="0"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142844" y="428604"/>
          <a:ext cx="8858312" cy="7437202"/>
        </p:xfrm>
        <a:graphic>
          <a:graphicData uri="http://schemas.openxmlformats.org/presentationml/2006/ole">
            <mc:AlternateContent xmlns:mc="http://schemas.openxmlformats.org/markup-compatibility/2006">
              <mc:Choice xmlns:v="urn:schemas-microsoft-com:vml" Requires="v">
                <p:oleObj name="Document" r:id="rId2" imgW="9971977" imgH="8585811" progId="Word.Document.12">
                  <p:embed/>
                </p:oleObj>
              </mc:Choice>
              <mc:Fallback>
                <p:oleObj name="Document" r:id="rId2" imgW="9971977" imgH="8585811" progId="Word.Document.12">
                  <p:embed/>
                  <p:pic>
                    <p:nvPicPr>
                      <p:cNvPr id="153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4" y="428604"/>
                        <a:ext cx="8858312" cy="743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40315643"/>
              </p:ext>
            </p:extLst>
          </p:nvPr>
        </p:nvGraphicFramePr>
        <p:xfrm>
          <a:off x="357158" y="1404959"/>
          <a:ext cx="8286808" cy="5095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500166" y="714356"/>
            <a:ext cx="607223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3000" dirty="0"/>
              <a:t>Braund Family – Branch 2</a:t>
            </a:r>
          </a:p>
        </p:txBody>
      </p:sp>
    </p:spTree>
  </p:cSld>
  <p:clrMapOvr>
    <a:masterClrMapping/>
  </p:clrMapOvr>
  <p:transition advClick="0"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photos-g.ak.fbcdn.net/hphotos-ak-snc1/hs183.snc1/6096_219300275181_724250181_7878750_4836023_n.jpg">
            <a:hlinkClick r:id="rId2"/>
          </p:cNvPr>
          <p:cNvPicPr>
            <a:picLocks noChangeAspect="1" noChangeArrowheads="1"/>
          </p:cNvPicPr>
          <p:nvPr/>
        </p:nvPicPr>
        <p:blipFill>
          <a:blip r:embed="rId3"/>
          <a:srcRect/>
          <a:stretch>
            <a:fillRect/>
          </a:stretch>
        </p:blipFill>
        <p:spPr bwMode="auto">
          <a:xfrm>
            <a:off x="357158" y="642918"/>
            <a:ext cx="4229100" cy="5753101"/>
          </a:xfrm>
          <a:prstGeom prst="rect">
            <a:avLst/>
          </a:prstGeom>
          <a:noFill/>
        </p:spPr>
      </p:pic>
      <p:sp>
        <p:nvSpPr>
          <p:cNvPr id="3" name="Title 2"/>
          <p:cNvSpPr txBox="1">
            <a:spLocks/>
          </p:cNvSpPr>
          <p:nvPr/>
        </p:nvSpPr>
        <p:spPr>
          <a:xfrm>
            <a:off x="5643570" y="857232"/>
            <a:ext cx="2614602" cy="235745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4400" b="0" i="0" u="none" strike="noStrike" kern="1200" cap="none" spc="0" normalizeH="0" baseline="0" noProof="0" dirty="0">
                <a:ln>
                  <a:noFill/>
                </a:ln>
                <a:solidFill>
                  <a:schemeClr val="tx1"/>
                </a:solidFill>
                <a:effectLst/>
                <a:uLnTx/>
                <a:uFillTx/>
                <a:latin typeface="+mj-lt"/>
                <a:ea typeface="+mj-ea"/>
                <a:cs typeface="+mj-cs"/>
              </a:rPr>
              <a:t>Captain </a:t>
            </a:r>
            <a:br>
              <a:rPr kumimoji="0" lang="en-NZ" sz="4400" b="0" i="0" u="none" strike="noStrike" kern="1200" cap="none" spc="0" normalizeH="0" baseline="0" noProof="0" dirty="0">
                <a:ln>
                  <a:noFill/>
                </a:ln>
                <a:solidFill>
                  <a:schemeClr val="tx1"/>
                </a:solidFill>
                <a:effectLst/>
                <a:uLnTx/>
                <a:uFillTx/>
                <a:latin typeface="+mj-lt"/>
                <a:ea typeface="+mj-ea"/>
                <a:cs typeface="+mj-cs"/>
              </a:rPr>
            </a:br>
            <a:r>
              <a:rPr kumimoji="0" lang="en-NZ" sz="4400" b="0" i="0" u="none" strike="noStrike" kern="1200" cap="none" spc="0" normalizeH="0" baseline="0" noProof="0" dirty="0">
                <a:ln>
                  <a:noFill/>
                </a:ln>
                <a:solidFill>
                  <a:schemeClr val="tx1"/>
                </a:solidFill>
                <a:effectLst/>
                <a:uLnTx/>
                <a:uFillTx/>
                <a:latin typeface="+mj-lt"/>
                <a:ea typeface="+mj-ea"/>
                <a:cs typeface="+mj-cs"/>
              </a:rPr>
              <a:t>James</a:t>
            </a:r>
            <a:br>
              <a:rPr kumimoji="0" lang="en-NZ" sz="4400" b="0" i="0" u="none" strike="noStrike" kern="1200" cap="none" spc="0" normalizeH="0" baseline="0" noProof="0" dirty="0">
                <a:ln>
                  <a:noFill/>
                </a:ln>
                <a:solidFill>
                  <a:schemeClr val="tx1"/>
                </a:solidFill>
                <a:effectLst/>
                <a:uLnTx/>
                <a:uFillTx/>
                <a:latin typeface="+mj-lt"/>
                <a:ea typeface="+mj-ea"/>
                <a:cs typeface="+mj-cs"/>
              </a:rPr>
            </a:br>
            <a:r>
              <a:rPr kumimoji="0" lang="en-NZ" sz="4400" b="0" i="0" u="none" strike="noStrike" kern="1200" cap="none" spc="0" normalizeH="0" baseline="0" noProof="0" dirty="0">
                <a:ln>
                  <a:noFill/>
                </a:ln>
                <a:solidFill>
                  <a:schemeClr val="tx1"/>
                </a:solidFill>
                <a:effectLst/>
                <a:uLnTx/>
                <a:uFillTx/>
                <a:latin typeface="+mj-lt"/>
                <a:ea typeface="+mj-ea"/>
                <a:cs typeface="+mj-cs"/>
              </a:rPr>
              <a:t>Braund</a:t>
            </a:r>
          </a:p>
        </p:txBody>
      </p:sp>
      <p:sp>
        <p:nvSpPr>
          <p:cNvPr id="4" name="TextBox 3"/>
          <p:cNvSpPr txBox="1"/>
          <p:nvPr/>
        </p:nvSpPr>
        <p:spPr>
          <a:xfrm>
            <a:off x="5593549" y="3598952"/>
            <a:ext cx="2714644" cy="923330"/>
          </a:xfrm>
          <a:prstGeom prst="rect">
            <a:avLst/>
          </a:prstGeom>
          <a:noFill/>
        </p:spPr>
        <p:txBody>
          <a:bodyPr wrap="square" rtlCol="0">
            <a:spAutoFit/>
          </a:bodyPr>
          <a:lstStyle/>
          <a:p>
            <a:pPr algn="ctr"/>
            <a:r>
              <a:rPr lang="en-NZ" dirty="0"/>
              <a:t>Arrived Auckland 1856</a:t>
            </a:r>
          </a:p>
          <a:p>
            <a:pPr algn="ctr"/>
            <a:r>
              <a:rPr lang="en-NZ" dirty="0"/>
              <a:t>Via Napier </a:t>
            </a:r>
          </a:p>
          <a:p>
            <a:pPr algn="ctr"/>
            <a:r>
              <a:rPr lang="en-NZ" dirty="0"/>
              <a:t>Died Auckland 1897</a:t>
            </a:r>
          </a:p>
        </p:txBody>
      </p:sp>
      <p:sp>
        <p:nvSpPr>
          <p:cNvPr id="5" name="TextBox 4"/>
          <p:cNvSpPr txBox="1"/>
          <p:nvPr/>
        </p:nvSpPr>
        <p:spPr>
          <a:xfrm>
            <a:off x="4857752" y="4500570"/>
            <a:ext cx="3929090" cy="2031325"/>
          </a:xfrm>
          <a:prstGeom prst="rect">
            <a:avLst/>
          </a:prstGeom>
          <a:noFill/>
        </p:spPr>
        <p:txBody>
          <a:bodyPr wrap="square" rtlCol="0">
            <a:spAutoFit/>
          </a:bodyPr>
          <a:lstStyle/>
          <a:p>
            <a:pPr algn="ctr"/>
            <a:r>
              <a:rPr lang="en-NZ" b="1" dirty="0"/>
              <a:t>Owner of the trading ships and yachts</a:t>
            </a:r>
          </a:p>
          <a:p>
            <a:pPr algn="ctr">
              <a:tabLst>
                <a:tab pos="2420938" algn="l"/>
              </a:tabLst>
            </a:pPr>
            <a:r>
              <a:rPr lang="en-NZ" dirty="0"/>
              <a:t>Surprise</a:t>
            </a:r>
          </a:p>
          <a:p>
            <a:pPr algn="ctr"/>
            <a:r>
              <a:rPr lang="en-NZ" dirty="0"/>
              <a:t>Albatross</a:t>
            </a:r>
          </a:p>
          <a:p>
            <a:pPr algn="ctr"/>
            <a:r>
              <a:rPr lang="en-NZ" dirty="0"/>
              <a:t>Charybdis</a:t>
            </a:r>
          </a:p>
          <a:p>
            <a:pPr algn="ctr"/>
            <a:r>
              <a:rPr lang="en-NZ" dirty="0"/>
              <a:t>Vision</a:t>
            </a:r>
          </a:p>
          <a:p>
            <a:pPr algn="ctr"/>
            <a:r>
              <a:rPr lang="en-NZ" dirty="0"/>
              <a:t>Southern Cross</a:t>
            </a:r>
          </a:p>
          <a:p>
            <a:pPr algn="ctr"/>
            <a:r>
              <a:rPr lang="en-NZ" dirty="0"/>
              <a:t>Golden Crown</a:t>
            </a:r>
          </a:p>
        </p:txBody>
      </p:sp>
    </p:spTree>
  </p:cSld>
  <p:clrMapOvr>
    <a:masterClrMapping/>
  </p:clrMapOvr>
  <p:transition advClick="0"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onenzfoundation.co.nz/TREATY2U/Freeman%27sBay.JPG"/>
          <p:cNvPicPr/>
          <p:nvPr/>
        </p:nvPicPr>
        <p:blipFill>
          <a:blip r:embed="rId2"/>
          <a:srcRect/>
          <a:stretch>
            <a:fillRect/>
          </a:stretch>
        </p:blipFill>
        <p:spPr bwMode="auto">
          <a:xfrm>
            <a:off x="1928794" y="428604"/>
            <a:ext cx="5477948" cy="3686175"/>
          </a:xfrm>
          <a:prstGeom prst="rect">
            <a:avLst/>
          </a:prstGeom>
          <a:ln>
            <a:solidFill>
              <a:schemeClr val="accent1"/>
            </a:solidFill>
          </a:ln>
          <a:effectLst>
            <a:outerShdw blurRad="292100" dist="139700" dir="2700000" algn="tl" rotWithShape="0">
              <a:srgbClr val="333333">
                <a:alpha val="65000"/>
              </a:srgbClr>
            </a:outerShdw>
          </a:effectLst>
        </p:spPr>
      </p:pic>
      <p:sp>
        <p:nvSpPr>
          <p:cNvPr id="3" name="TextBox 2"/>
          <p:cNvSpPr txBox="1"/>
          <p:nvPr/>
        </p:nvSpPr>
        <p:spPr>
          <a:xfrm>
            <a:off x="428596" y="4572008"/>
            <a:ext cx="8215370" cy="1477328"/>
          </a:xfrm>
          <a:prstGeom prst="rect">
            <a:avLst/>
          </a:prstGeom>
          <a:noFill/>
        </p:spPr>
        <p:txBody>
          <a:bodyPr wrap="square" rtlCol="0">
            <a:spAutoFit/>
          </a:bodyPr>
          <a:lstStyle/>
          <a:p>
            <a:pPr algn="ctr"/>
            <a:r>
              <a:rPr lang="en-NZ" dirty="0"/>
              <a:t>A portrait (water-colour) of Freeman's Bay in 1860, by John Kinder. The foreground marshland and much of the background wetland, extending well out into the water shallows, had to be laboriously reclaimed over many decades of very hard work and continuous landfilling. By 1860 some houses dotted the skyline on the high ground ridge along which Hobson Street was constructed.</a:t>
            </a:r>
          </a:p>
        </p:txBody>
      </p:sp>
      <p:sp>
        <p:nvSpPr>
          <p:cNvPr id="4" name="TextBox 3"/>
          <p:cNvSpPr txBox="1"/>
          <p:nvPr/>
        </p:nvSpPr>
        <p:spPr>
          <a:xfrm>
            <a:off x="2357422" y="6143644"/>
            <a:ext cx="5286412" cy="369332"/>
          </a:xfrm>
          <a:prstGeom prst="rect">
            <a:avLst/>
          </a:prstGeom>
          <a:noFill/>
        </p:spPr>
        <p:txBody>
          <a:bodyPr wrap="square" rtlCol="0">
            <a:spAutoFit/>
          </a:bodyPr>
          <a:lstStyle/>
          <a:p>
            <a:r>
              <a:rPr lang="en-NZ" dirty="0"/>
              <a:t>Captain Braund lived in Graham Street, Freeman’s Bay</a:t>
            </a:r>
          </a:p>
        </p:txBody>
      </p:sp>
    </p:spTree>
  </p:cSld>
  <p:clrMapOvr>
    <a:masterClrMapping/>
  </p:clrMapOvr>
  <p:transition advClick="0"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CE0108-C41A-4D09-A5E7-FE082A206233}"/>
              </a:ext>
            </a:extLst>
          </p:cNvPr>
          <p:cNvPicPr>
            <a:picLocks noChangeAspect="1"/>
          </p:cNvPicPr>
          <p:nvPr/>
        </p:nvPicPr>
        <p:blipFill>
          <a:blip r:embed="rId2"/>
          <a:stretch>
            <a:fillRect/>
          </a:stretch>
        </p:blipFill>
        <p:spPr>
          <a:xfrm>
            <a:off x="1185862" y="371475"/>
            <a:ext cx="6772275" cy="6115050"/>
          </a:xfrm>
          <a:prstGeom prst="rect">
            <a:avLst/>
          </a:prstGeom>
        </p:spPr>
      </p:pic>
      <p:sp>
        <p:nvSpPr>
          <p:cNvPr id="3" name="TextBox 2"/>
          <p:cNvSpPr txBox="1"/>
          <p:nvPr/>
        </p:nvSpPr>
        <p:spPr>
          <a:xfrm>
            <a:off x="7958137" y="3933056"/>
            <a:ext cx="1117389" cy="2708434"/>
          </a:xfrm>
          <a:prstGeom prst="rect">
            <a:avLst/>
          </a:prstGeom>
          <a:noFill/>
        </p:spPr>
        <p:txBody>
          <a:bodyPr wrap="square" rtlCol="0">
            <a:spAutoFit/>
          </a:bodyPr>
          <a:lstStyle/>
          <a:p>
            <a:pPr algn="r"/>
            <a:r>
              <a:rPr lang="en-NZ" dirty="0"/>
              <a:t>Symonds Street Cemetery </a:t>
            </a:r>
          </a:p>
          <a:p>
            <a:pPr algn="r"/>
            <a:endParaRPr lang="en-NZ" dirty="0"/>
          </a:p>
          <a:p>
            <a:pPr algn="r"/>
            <a:r>
              <a:rPr lang="en-NZ" sz="1000" dirty="0"/>
              <a:t>https://discover.stqry.com/v/5-graves-of-interesting-people/s/3b4316cc-5b9e-4d70-97c8-4d7e939e9e8a</a:t>
            </a:r>
          </a:p>
          <a:p>
            <a:endParaRPr lang="en-NZ" dirty="0"/>
          </a:p>
        </p:txBody>
      </p:sp>
    </p:spTree>
  </p:cSld>
  <p:clrMapOvr>
    <a:masterClrMapping/>
  </p:clrMapOvr>
  <p:transition advClick="0"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Liz\Pictures\Braund Photos\S6301159.JPG"/>
          <p:cNvPicPr>
            <a:picLocks noChangeAspect="1" noChangeArrowheads="1"/>
          </p:cNvPicPr>
          <p:nvPr/>
        </p:nvPicPr>
        <p:blipFill>
          <a:blip r:embed="rId2" cstate="print"/>
          <a:srcRect/>
          <a:stretch>
            <a:fillRect/>
          </a:stretch>
        </p:blipFill>
        <p:spPr bwMode="auto">
          <a:xfrm>
            <a:off x="857224" y="571480"/>
            <a:ext cx="4125545" cy="5500726"/>
          </a:xfrm>
          <a:prstGeom prst="rect">
            <a:avLst/>
          </a:prstGeom>
          <a:noFill/>
        </p:spPr>
      </p:pic>
      <p:pic>
        <p:nvPicPr>
          <p:cNvPr id="8" name="Picture 4" descr="C:\Users\Liz\Pictures\Braund Photos\S6301161.JPG"/>
          <p:cNvPicPr>
            <a:picLocks noChangeAspect="1" noChangeArrowheads="1"/>
          </p:cNvPicPr>
          <p:nvPr/>
        </p:nvPicPr>
        <p:blipFill>
          <a:blip r:embed="rId3" cstate="print"/>
          <a:srcRect/>
          <a:stretch>
            <a:fillRect/>
          </a:stretch>
        </p:blipFill>
        <p:spPr bwMode="auto">
          <a:xfrm>
            <a:off x="-5486400" y="-9982200"/>
            <a:ext cx="6750000" cy="9000000"/>
          </a:xfrm>
          <a:prstGeom prst="rect">
            <a:avLst/>
          </a:prstGeom>
          <a:noFill/>
        </p:spPr>
      </p:pic>
      <p:sp>
        <p:nvSpPr>
          <p:cNvPr id="13" name="TextBox 12"/>
          <p:cNvSpPr txBox="1"/>
          <p:nvPr/>
        </p:nvSpPr>
        <p:spPr>
          <a:xfrm>
            <a:off x="5286380" y="1857364"/>
            <a:ext cx="3714776" cy="4462760"/>
          </a:xfrm>
          <a:prstGeom prst="rect">
            <a:avLst/>
          </a:prstGeom>
          <a:noFill/>
        </p:spPr>
        <p:txBody>
          <a:bodyPr wrap="square" rtlCol="0">
            <a:spAutoFit/>
          </a:bodyPr>
          <a:lstStyle/>
          <a:p>
            <a:r>
              <a:rPr lang="en-NZ" dirty="0"/>
              <a:t>Presented to </a:t>
            </a:r>
          </a:p>
          <a:p>
            <a:r>
              <a:rPr lang="en-NZ" sz="3000" dirty="0"/>
              <a:t>Captain </a:t>
            </a:r>
            <a:r>
              <a:rPr lang="en-NZ" sz="1500" dirty="0"/>
              <a:t>&amp;</a:t>
            </a:r>
            <a:r>
              <a:rPr lang="en-NZ" sz="3000" dirty="0"/>
              <a:t> Mrs Braund </a:t>
            </a:r>
          </a:p>
          <a:p>
            <a:endParaRPr lang="en-NZ" dirty="0"/>
          </a:p>
          <a:p>
            <a:r>
              <a:rPr lang="en-NZ" dirty="0"/>
              <a:t>by </a:t>
            </a:r>
          </a:p>
          <a:p>
            <a:r>
              <a:rPr lang="en-NZ" sz="3000" dirty="0"/>
              <a:t>George, </a:t>
            </a:r>
          </a:p>
          <a:p>
            <a:r>
              <a:rPr lang="en-NZ" sz="3000" dirty="0"/>
              <a:t>Earl of Pembroke </a:t>
            </a:r>
          </a:p>
          <a:p>
            <a:endParaRPr lang="en-NZ" dirty="0"/>
          </a:p>
          <a:p>
            <a:r>
              <a:rPr lang="en-NZ" dirty="0"/>
              <a:t>April 1869</a:t>
            </a:r>
          </a:p>
          <a:p>
            <a:r>
              <a:rPr lang="en-NZ" dirty="0"/>
              <a:t>Captain Braund took the Earl and George Kingsley on a tour of the Pacific in his ship Albatross before being shipwrecked on the Ringgold Islands</a:t>
            </a:r>
          </a:p>
          <a:p>
            <a:r>
              <a:rPr lang="en-NZ" sz="1400" dirty="0"/>
              <a:t>(Ruve Grant)</a:t>
            </a:r>
          </a:p>
        </p:txBody>
      </p:sp>
    </p:spTree>
  </p:cSld>
  <p:clrMapOvr>
    <a:masterClrMapping/>
  </p:clrMapOvr>
  <p:transition advClick="0"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tiles.geosmart.co.nz/nz/v5/carto/2/2663936/2663936_6490112.png"/>
          <p:cNvPicPr>
            <a:picLocks noChangeAspect="1" noChangeArrowheads="1"/>
          </p:cNvPicPr>
          <p:nvPr/>
        </p:nvPicPr>
        <p:blipFill>
          <a:blip r:embed="rId2"/>
          <a:srcRect/>
          <a:stretch>
            <a:fillRect/>
          </a:stretch>
        </p:blipFill>
        <p:spPr bwMode="auto">
          <a:xfrm>
            <a:off x="4071934" y="1928802"/>
            <a:ext cx="4572032" cy="4572032"/>
          </a:xfrm>
          <a:prstGeom prst="rect">
            <a:avLst/>
          </a:prstGeom>
          <a:noFill/>
          <a:ln>
            <a:solidFill>
              <a:schemeClr val="tx1"/>
            </a:solidFill>
          </a:ln>
        </p:spPr>
      </p:pic>
      <p:pic>
        <p:nvPicPr>
          <p:cNvPr id="23560" name="Picture 8" descr="http://tiles.geosmart.co.nz/nz/v5/carto/16/2662400/2662400_6492160.png"/>
          <p:cNvPicPr>
            <a:picLocks noChangeAspect="1" noChangeArrowheads="1"/>
          </p:cNvPicPr>
          <p:nvPr/>
        </p:nvPicPr>
        <p:blipFill>
          <a:blip r:embed="rId3"/>
          <a:srcRect/>
          <a:stretch>
            <a:fillRect/>
          </a:stretch>
        </p:blipFill>
        <p:spPr bwMode="auto">
          <a:xfrm>
            <a:off x="1000100" y="2571744"/>
            <a:ext cx="1857388" cy="1795458"/>
          </a:xfrm>
          <a:prstGeom prst="rect">
            <a:avLst/>
          </a:prstGeom>
          <a:noFill/>
          <a:ln>
            <a:solidFill>
              <a:schemeClr val="tx1"/>
            </a:solidFill>
          </a:ln>
        </p:spPr>
      </p:pic>
      <p:pic>
        <p:nvPicPr>
          <p:cNvPr id="23558" name="Picture 6" descr="http://tiles.geosmart.co.nz/nz/v5/carto/8/2662400/2662400_6490112.png"/>
          <p:cNvPicPr>
            <a:picLocks noChangeAspect="1" noChangeArrowheads="1"/>
          </p:cNvPicPr>
          <p:nvPr/>
        </p:nvPicPr>
        <p:blipFill>
          <a:blip r:embed="rId4"/>
          <a:srcRect/>
          <a:stretch>
            <a:fillRect/>
          </a:stretch>
        </p:blipFill>
        <p:spPr bwMode="auto">
          <a:xfrm>
            <a:off x="1000100" y="4643446"/>
            <a:ext cx="1857388" cy="1857388"/>
          </a:xfrm>
          <a:prstGeom prst="rect">
            <a:avLst/>
          </a:prstGeom>
          <a:noFill/>
          <a:ln>
            <a:solidFill>
              <a:schemeClr val="tx1"/>
            </a:solidFill>
          </a:ln>
        </p:spPr>
      </p:pic>
      <p:pic>
        <p:nvPicPr>
          <p:cNvPr id="23562" name="Picture 10" descr="http://tiles.geosmart.co.nz/nz/v5/carto/32/2662400/2662400_6496256.png"/>
          <p:cNvPicPr>
            <a:picLocks noChangeAspect="1" noChangeArrowheads="1"/>
          </p:cNvPicPr>
          <p:nvPr/>
        </p:nvPicPr>
        <p:blipFill>
          <a:blip r:embed="rId5"/>
          <a:srcRect/>
          <a:stretch>
            <a:fillRect/>
          </a:stretch>
        </p:blipFill>
        <p:spPr bwMode="auto">
          <a:xfrm>
            <a:off x="1000100" y="428604"/>
            <a:ext cx="1857388" cy="1857388"/>
          </a:xfrm>
          <a:prstGeom prst="rect">
            <a:avLst/>
          </a:prstGeom>
          <a:noFill/>
          <a:ln>
            <a:solidFill>
              <a:schemeClr val="tx1"/>
            </a:solidFill>
          </a:ln>
        </p:spPr>
      </p:pic>
      <p:sp>
        <p:nvSpPr>
          <p:cNvPr id="10" name="TextBox 9"/>
          <p:cNvSpPr txBox="1"/>
          <p:nvPr/>
        </p:nvSpPr>
        <p:spPr>
          <a:xfrm>
            <a:off x="3143240" y="500042"/>
            <a:ext cx="5572164" cy="1015663"/>
          </a:xfrm>
          <a:prstGeom prst="rect">
            <a:avLst/>
          </a:prstGeom>
          <a:noFill/>
        </p:spPr>
        <p:txBody>
          <a:bodyPr wrap="square" rtlCol="0">
            <a:spAutoFit/>
          </a:bodyPr>
          <a:lstStyle/>
          <a:p>
            <a:pPr algn="ctr"/>
            <a:r>
              <a:rPr lang="en-NZ" sz="3000" dirty="0"/>
              <a:t>Braund Place</a:t>
            </a:r>
          </a:p>
          <a:p>
            <a:pPr algn="ctr"/>
            <a:r>
              <a:rPr lang="en-NZ" sz="3000" dirty="0"/>
              <a:t>Glenfield, North Shore, Auckland</a:t>
            </a:r>
          </a:p>
        </p:txBody>
      </p:sp>
    </p:spTree>
  </p:cSld>
  <p:clrMapOvr>
    <a:masterClrMapping/>
  </p:clrMapOvr>
  <p:transition advClick="0"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2143108" y="285728"/>
          <a:ext cx="5000660" cy="6429420"/>
        </p:xfrm>
        <a:graphic>
          <a:graphicData uri="http://schemas.openxmlformats.org/presentationml/2006/ole">
            <mc:AlternateContent xmlns:mc="http://schemas.openxmlformats.org/markup-compatibility/2006">
              <mc:Choice xmlns:v="urn:schemas-microsoft-com:vml" Requires="v">
                <p:oleObj name="Document" r:id="rId2" imgW="7122050" imgH="9492056" progId="Word.Document.8">
                  <p:embed/>
                </p:oleObj>
              </mc:Choice>
              <mc:Fallback>
                <p:oleObj name="Document" r:id="rId2" imgW="7122050" imgH="9492056" progId="Word.Document.8">
                  <p:embed/>
                  <p:pic>
                    <p:nvPicPr>
                      <p:cNvPr id="102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08" y="285728"/>
                        <a:ext cx="5000660" cy="642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ticle image"/>
          <p:cNvPicPr/>
          <p:nvPr/>
        </p:nvPicPr>
        <p:blipFill>
          <a:blip r:embed="rId2"/>
          <a:srcRect b="57121"/>
          <a:stretch>
            <a:fillRect/>
          </a:stretch>
        </p:blipFill>
        <p:spPr bwMode="auto">
          <a:xfrm>
            <a:off x="571472" y="1357298"/>
            <a:ext cx="4786346" cy="4786346"/>
          </a:xfrm>
          <a:prstGeom prst="rect">
            <a:avLst/>
          </a:prstGeom>
          <a:noFill/>
          <a:ln w="38100">
            <a:solidFill>
              <a:schemeClr val="tx1"/>
            </a:solidFill>
            <a:miter lim="800000"/>
            <a:headEnd/>
            <a:tailEnd/>
          </a:ln>
        </p:spPr>
      </p:pic>
      <p:sp>
        <p:nvSpPr>
          <p:cNvPr id="6" name="TextBox 5"/>
          <p:cNvSpPr txBox="1"/>
          <p:nvPr/>
        </p:nvSpPr>
        <p:spPr>
          <a:xfrm>
            <a:off x="5940152" y="1357298"/>
            <a:ext cx="2462522" cy="4708981"/>
          </a:xfrm>
          <a:prstGeom prst="rect">
            <a:avLst/>
          </a:prstGeom>
          <a:noFill/>
        </p:spPr>
        <p:txBody>
          <a:bodyPr wrap="square" rtlCol="0">
            <a:spAutoFit/>
          </a:bodyPr>
          <a:lstStyle/>
          <a:p>
            <a:pPr algn="ctr"/>
            <a:r>
              <a:rPr lang="en-NZ" sz="4000" dirty="0"/>
              <a:t>Mary (Horne)</a:t>
            </a:r>
          </a:p>
          <a:p>
            <a:pPr algn="ctr"/>
            <a:r>
              <a:rPr lang="en-NZ" sz="4000" dirty="0"/>
              <a:t>Braund</a:t>
            </a:r>
          </a:p>
          <a:p>
            <a:pPr algn="ctr"/>
            <a:endParaRPr lang="en-NZ" dirty="0"/>
          </a:p>
          <a:p>
            <a:pPr algn="ctr"/>
            <a:endParaRPr lang="en-NZ" dirty="0"/>
          </a:p>
          <a:p>
            <a:pPr algn="ctr"/>
            <a:r>
              <a:rPr lang="en-NZ" dirty="0"/>
              <a:t>2</a:t>
            </a:r>
            <a:r>
              <a:rPr lang="en-NZ" baseline="30000" dirty="0"/>
              <a:t>nd</a:t>
            </a:r>
            <a:r>
              <a:rPr lang="en-NZ" dirty="0"/>
              <a:t> wife</a:t>
            </a:r>
          </a:p>
          <a:p>
            <a:pPr algn="ctr"/>
            <a:r>
              <a:rPr lang="en-NZ" dirty="0"/>
              <a:t>Captain James</a:t>
            </a:r>
          </a:p>
          <a:p>
            <a:pPr algn="ctr"/>
            <a:r>
              <a:rPr lang="en-NZ" dirty="0"/>
              <a:t>Braund</a:t>
            </a:r>
          </a:p>
          <a:p>
            <a:pPr>
              <a:spcAft>
                <a:spcPts val="0"/>
              </a:spcAft>
            </a:pPr>
            <a:endParaRPr lang="en-GB" spc="-15" dirty="0">
              <a:latin typeface="CG Times"/>
              <a:ea typeface="Times New Roman" panose="02020603050405020304" pitchFamily="18" charset="0"/>
              <a:cs typeface="Times New Roman" panose="02020603050405020304" pitchFamily="18" charset="0"/>
            </a:endParaRPr>
          </a:p>
          <a:p>
            <a:pPr algn="ctr">
              <a:spcAft>
                <a:spcPts val="0"/>
              </a:spcAft>
            </a:pPr>
            <a:r>
              <a:rPr lang="en-GB" spc="-15" dirty="0">
                <a:latin typeface="CG Times"/>
                <a:ea typeface="Times New Roman" panose="02020603050405020304" pitchFamily="18" charset="0"/>
                <a:cs typeface="Times New Roman" panose="02020603050405020304" pitchFamily="18" charset="0"/>
              </a:rPr>
              <a:t>D: 25 February 1931    Age 85</a:t>
            </a:r>
            <a:endParaRPr lang="en-NZ" sz="2000" spc="-15" dirty="0">
              <a:latin typeface="CG Times"/>
              <a:ea typeface="Times New Roman" panose="02020603050405020304" pitchFamily="18" charset="0"/>
              <a:cs typeface="Times New Roman" panose="02020603050405020304" pitchFamily="18" charset="0"/>
            </a:endParaRPr>
          </a:p>
          <a:p>
            <a:endParaRPr lang="en-NZ" dirty="0"/>
          </a:p>
          <a:p>
            <a:endParaRPr lang="en-NZ" dirty="0"/>
          </a:p>
        </p:txBody>
      </p:sp>
      <p:sp>
        <p:nvSpPr>
          <p:cNvPr id="19459" name="Rectangle 3"/>
          <p:cNvSpPr>
            <a:spLocks noChangeArrowheads="1"/>
          </p:cNvSpPr>
          <p:nvPr/>
        </p:nvSpPr>
        <p:spPr bwMode="auto">
          <a:xfrm>
            <a:off x="571472" y="428604"/>
            <a:ext cx="792958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1500" b="0" i="0" u="none" strike="noStrike" cap="none" normalizeH="0" baseline="0" dirty="0">
                <a:ln>
                  <a:noFill/>
                </a:ln>
                <a:solidFill>
                  <a:srgbClr val="000000"/>
                </a:solidFill>
                <a:effectLst/>
                <a:latin typeface="Georgia" pitchFamily="18" charset="0"/>
                <a:ea typeface="Times New Roman" pitchFamily="18" charset="0"/>
                <a:cs typeface="Times New Roman" pitchFamily="18" charset="0"/>
              </a:rPr>
              <a:t>Page 20 Advertisements Column 2</a:t>
            </a:r>
            <a:endParaRPr kumimoji="0" lang="en-NZ"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sz="900" b="0" i="0" u="none" strike="noStrike" cap="none" normalizeH="0" baseline="0" dirty="0">
                <a:ln>
                  <a:noFill/>
                </a:ln>
                <a:solidFill>
                  <a:srgbClr val="000000"/>
                </a:solidFill>
                <a:effectLst/>
                <a:latin typeface="Verdana" pitchFamily="34" charset="0"/>
                <a:ea typeface="Times New Roman" pitchFamily="18" charset="0"/>
                <a:cs typeface="Times New Roman" pitchFamily="18" charset="0"/>
              </a:rPr>
              <a:t>Observer, Volume XVI, Issue 983, 6 November 1897, Page 20</a:t>
            </a:r>
            <a:endParaRPr kumimoji="0" lang="en-NZ"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advClick="0"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22A0C0-1D44-4B0A-A47B-28E5713236AF}"/>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6"/>
                    </a14:imgEffect>
                    <a14:imgEffect>
                      <a14:colorTemperature colorTemp="1500"/>
                    </a14:imgEffect>
                    <a14:imgEffect>
                      <a14:saturation sat="0"/>
                    </a14:imgEffect>
                  </a14:imgLayer>
                </a14:imgProps>
              </a:ext>
            </a:extLst>
          </a:blip>
          <a:stretch>
            <a:fillRect/>
          </a:stretch>
        </p:blipFill>
        <p:spPr>
          <a:xfrm>
            <a:off x="2267744" y="460333"/>
            <a:ext cx="5209055" cy="5937334"/>
          </a:xfrm>
          <a:prstGeom prst="rect">
            <a:avLst/>
          </a:prstGeom>
          <a:blipFill>
            <a:blip r:embed="rId4"/>
            <a:tile tx="0" ty="0" sx="100000" sy="100000" flip="none" algn="tl"/>
          </a:blipFill>
        </p:spPr>
      </p:pic>
      <p:sp>
        <p:nvSpPr>
          <p:cNvPr id="4" name="TextBox 3"/>
          <p:cNvSpPr txBox="1"/>
          <p:nvPr/>
        </p:nvSpPr>
        <p:spPr>
          <a:xfrm>
            <a:off x="2123728" y="1916832"/>
            <a:ext cx="546283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5000" b="1" i="0" u="none" strike="noStrike" kern="1200" cap="none" spc="0" normalizeH="0" baseline="0" noProof="0" dirty="0">
                <a:ln>
                  <a:noFill/>
                </a:ln>
                <a:solidFill>
                  <a:prstClr val="black"/>
                </a:solidFill>
                <a:effectLst/>
                <a:uLnTx/>
                <a:uFillTx/>
                <a:latin typeface="Calibri"/>
                <a:ea typeface="+mn-ea"/>
                <a:cs typeface="+mn-cs"/>
              </a:rPr>
              <a:t>Captain Jame</a:t>
            </a:r>
            <a:r>
              <a:rPr lang="en-NZ" sz="5000" b="1" dirty="0">
                <a:solidFill>
                  <a:prstClr val="black"/>
                </a:solidFill>
                <a:latin typeface="Calibri"/>
              </a:rPr>
              <a:t>s’ family</a:t>
            </a:r>
            <a:endParaRPr kumimoji="0" lang="en-NZ" sz="5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299561"/>
      </p:ext>
    </p:extLst>
  </p:cSld>
  <p:clrMapOvr>
    <a:masterClrMapping/>
  </p:clrMapOvr>
  <p:transition advClick="0"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3702" y="274638"/>
            <a:ext cx="2043098" cy="4368808"/>
          </a:xfrm>
        </p:spPr>
        <p:txBody>
          <a:bodyPr/>
          <a:lstStyle/>
          <a:p>
            <a:r>
              <a:rPr lang="en-NZ" dirty="0"/>
              <a:t>Albert ‘Alby’</a:t>
            </a:r>
            <a:br>
              <a:rPr lang="en-NZ" dirty="0"/>
            </a:br>
            <a:r>
              <a:rPr lang="en-NZ" dirty="0"/>
              <a:t>Braund</a:t>
            </a:r>
          </a:p>
        </p:txBody>
      </p:sp>
      <p:pic>
        <p:nvPicPr>
          <p:cNvPr id="6146" name="Picture 2" descr="C:\Users\Liz\Pictures\A E Braund - the ponsonby sipper 'on the ball'.gif"/>
          <p:cNvPicPr>
            <a:picLocks noChangeAspect="1" noChangeArrowheads="1"/>
          </p:cNvPicPr>
          <p:nvPr/>
        </p:nvPicPr>
        <p:blipFill>
          <a:blip r:embed="rId2"/>
          <a:srcRect/>
          <a:stretch>
            <a:fillRect/>
          </a:stretch>
        </p:blipFill>
        <p:spPr bwMode="auto">
          <a:xfrm>
            <a:off x="571472" y="500042"/>
            <a:ext cx="3136432" cy="3347021"/>
          </a:xfrm>
          <a:prstGeom prst="rect">
            <a:avLst/>
          </a:prstGeom>
          <a:noFill/>
          <a:ln w="38100">
            <a:solidFill>
              <a:schemeClr val="tx1"/>
            </a:solidFill>
          </a:ln>
        </p:spPr>
      </p:pic>
      <p:sp>
        <p:nvSpPr>
          <p:cNvPr id="4" name="TextBox 3"/>
          <p:cNvSpPr txBox="1"/>
          <p:nvPr/>
        </p:nvSpPr>
        <p:spPr>
          <a:xfrm>
            <a:off x="6858016" y="4214818"/>
            <a:ext cx="1828784" cy="2031325"/>
          </a:xfrm>
          <a:prstGeom prst="rect">
            <a:avLst/>
          </a:prstGeom>
          <a:noFill/>
        </p:spPr>
        <p:txBody>
          <a:bodyPr wrap="square" rtlCol="0">
            <a:spAutoFit/>
          </a:bodyPr>
          <a:lstStyle/>
          <a:p>
            <a:pPr algn="ctr"/>
            <a:r>
              <a:rPr lang="en-NZ" dirty="0"/>
              <a:t>Son of Captain James Braund</a:t>
            </a:r>
          </a:p>
          <a:p>
            <a:pPr algn="ctr"/>
            <a:endParaRPr lang="en-NZ" dirty="0"/>
          </a:p>
          <a:p>
            <a:pPr algn="ctr"/>
            <a:r>
              <a:rPr lang="en-NZ" dirty="0"/>
              <a:t>Rugby Player Sailor</a:t>
            </a:r>
          </a:p>
          <a:p>
            <a:pPr algn="ctr"/>
            <a:r>
              <a:rPr lang="en-NZ" dirty="0"/>
              <a:t>Marine Engineer</a:t>
            </a:r>
          </a:p>
          <a:p>
            <a:pPr algn="ctr"/>
            <a:r>
              <a:rPr lang="en-NZ" dirty="0"/>
              <a:t>Commodore</a:t>
            </a:r>
          </a:p>
        </p:txBody>
      </p:sp>
      <p:pic>
        <p:nvPicPr>
          <p:cNvPr id="6" name="Picture 5">
            <a:extLst>
              <a:ext uri="{FF2B5EF4-FFF2-40B4-BE49-F238E27FC236}">
                <a16:creationId xmlns:a16="http://schemas.microsoft.com/office/drawing/2014/main" id="{73A2EEE9-917D-4456-A19C-F19DA55E7EA3}"/>
              </a:ext>
            </a:extLst>
          </p:cNvPr>
          <p:cNvPicPr>
            <a:picLocks noChangeAspect="1"/>
          </p:cNvPicPr>
          <p:nvPr/>
        </p:nvPicPr>
        <p:blipFill>
          <a:blip r:embed="rId3"/>
          <a:stretch>
            <a:fillRect/>
          </a:stretch>
        </p:blipFill>
        <p:spPr>
          <a:xfrm>
            <a:off x="3289374" y="2276872"/>
            <a:ext cx="3045100" cy="4310214"/>
          </a:xfrm>
          <a:prstGeom prst="rect">
            <a:avLst/>
          </a:prstGeom>
        </p:spPr>
      </p:pic>
    </p:spTree>
  </p:cSld>
  <p:clrMapOvr>
    <a:masterClrMapping/>
  </p:clrMapOvr>
  <p:transition advClick="0"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EEEC33-6BCE-4362-B56D-4916B75C1AF6}"/>
              </a:ext>
            </a:extLst>
          </p:cNvPr>
          <p:cNvPicPr>
            <a:picLocks noGrp="1" noChangeAspect="1"/>
          </p:cNvPicPr>
          <p:nvPr>
            <p:ph idx="1"/>
          </p:nvPr>
        </p:nvPicPr>
        <p:blipFill>
          <a:blip r:embed="rId2"/>
          <a:stretch>
            <a:fillRect/>
          </a:stretch>
        </p:blipFill>
        <p:spPr>
          <a:xfrm>
            <a:off x="2051720" y="188640"/>
            <a:ext cx="5548607" cy="6192688"/>
          </a:xfrm>
          <a:prstGeom prst="rect">
            <a:avLst/>
          </a:prstGeom>
        </p:spPr>
      </p:pic>
      <p:sp>
        <p:nvSpPr>
          <p:cNvPr id="5" name="Oval 4">
            <a:extLst>
              <a:ext uri="{FF2B5EF4-FFF2-40B4-BE49-F238E27FC236}">
                <a16:creationId xmlns:a16="http://schemas.microsoft.com/office/drawing/2014/main" id="{A78ED57C-772F-4521-B57E-E66C116089EF}"/>
              </a:ext>
            </a:extLst>
          </p:cNvPr>
          <p:cNvSpPr/>
          <p:nvPr/>
        </p:nvSpPr>
        <p:spPr>
          <a:xfrm>
            <a:off x="2483768" y="5085184"/>
            <a:ext cx="5548607"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1599819624"/>
      </p:ext>
    </p:extLst>
  </p:cSld>
  <p:clrMapOvr>
    <a:masterClrMapping/>
  </p:clrMapOvr>
  <p:transition advClick="0"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Users\Liz\Documents\Family History\Braund\Braunds in NZ info\Captain James Braund family\Albert (Albie) Braund\Sailing Career\Emerald 1165_001.jpg"/>
          <p:cNvPicPr>
            <a:picLocks noChangeAspect="1" noChangeArrowheads="1"/>
          </p:cNvPicPr>
          <p:nvPr/>
        </p:nvPicPr>
        <p:blipFill>
          <a:blip r:embed="rId2"/>
          <a:srcRect/>
          <a:stretch>
            <a:fillRect/>
          </a:stretch>
        </p:blipFill>
        <p:spPr bwMode="auto">
          <a:xfrm>
            <a:off x="785786" y="500042"/>
            <a:ext cx="7334587" cy="4441126"/>
          </a:xfrm>
          <a:prstGeom prst="rect">
            <a:avLst/>
          </a:prstGeom>
          <a:noFill/>
          <a:ln w="38100">
            <a:solidFill>
              <a:schemeClr val="tx1"/>
            </a:solidFill>
          </a:ln>
        </p:spPr>
      </p:pic>
      <p:sp>
        <p:nvSpPr>
          <p:cNvPr id="6" name="Title 5"/>
          <p:cNvSpPr>
            <a:spLocks noGrp="1"/>
          </p:cNvSpPr>
          <p:nvPr>
            <p:ph type="title"/>
          </p:nvPr>
        </p:nvSpPr>
        <p:spPr>
          <a:xfrm>
            <a:off x="571472" y="5500702"/>
            <a:ext cx="8229600" cy="1143000"/>
          </a:xfrm>
        </p:spPr>
        <p:txBody>
          <a:bodyPr>
            <a:normAutofit/>
          </a:bodyPr>
          <a:lstStyle/>
          <a:p>
            <a:r>
              <a:rPr lang="en-NZ" sz="3000" dirty="0"/>
              <a:t>Emerald – sailed by Alby Braund</a:t>
            </a:r>
          </a:p>
        </p:txBody>
      </p:sp>
    </p:spTree>
  </p:cSld>
  <p:clrMapOvr>
    <a:masterClrMapping/>
  </p:clrMapOvr>
  <p:transition advClick="0"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iz\Documents\Family History\Braund\Braunds in NZ info\Captain James Braund family\Albert (Albie) Braund\Sailing Career\mavis b.jpg"/>
          <p:cNvPicPr>
            <a:picLocks noChangeAspect="1" noChangeArrowheads="1"/>
          </p:cNvPicPr>
          <p:nvPr/>
        </p:nvPicPr>
        <p:blipFill>
          <a:blip r:embed="rId2"/>
          <a:srcRect/>
          <a:stretch>
            <a:fillRect/>
          </a:stretch>
        </p:blipFill>
        <p:spPr bwMode="auto">
          <a:xfrm>
            <a:off x="857224" y="285729"/>
            <a:ext cx="3363551" cy="2351184"/>
          </a:xfrm>
          <a:prstGeom prst="rect">
            <a:avLst/>
          </a:prstGeom>
          <a:noFill/>
        </p:spPr>
      </p:pic>
      <p:sp>
        <p:nvSpPr>
          <p:cNvPr id="3" name="Title 2"/>
          <p:cNvSpPr>
            <a:spLocks noGrp="1"/>
          </p:cNvSpPr>
          <p:nvPr>
            <p:ph type="title"/>
          </p:nvPr>
        </p:nvSpPr>
        <p:spPr>
          <a:xfrm>
            <a:off x="534926" y="2857500"/>
            <a:ext cx="3829050" cy="1143000"/>
          </a:xfrm>
        </p:spPr>
        <p:txBody>
          <a:bodyPr>
            <a:normAutofit fontScale="90000"/>
          </a:bodyPr>
          <a:lstStyle/>
          <a:p>
            <a:r>
              <a:rPr lang="en-NZ" sz="1800" b="1" dirty="0"/>
              <a:t>Commodore, Akarana Yacht Club, Auckland</a:t>
            </a:r>
            <a:br>
              <a:rPr lang="en-NZ" sz="1800" dirty="0"/>
            </a:br>
            <a:br>
              <a:rPr lang="en-NZ" sz="1800" dirty="0"/>
            </a:br>
            <a:r>
              <a:rPr lang="en-NZ" sz="1500" dirty="0"/>
              <a:t>Alby Braund’s ‘Mavis B’ by Henry Winkelmann</a:t>
            </a:r>
            <a:br>
              <a:rPr lang="en-NZ" sz="1500" dirty="0"/>
            </a:br>
            <a:r>
              <a:rPr lang="en-NZ" sz="1500" dirty="0"/>
              <a:t>on the Waitemata Harbour</a:t>
            </a:r>
          </a:p>
        </p:txBody>
      </p:sp>
      <p:pic>
        <p:nvPicPr>
          <p:cNvPr id="5" name="Picture 4">
            <a:extLst>
              <a:ext uri="{FF2B5EF4-FFF2-40B4-BE49-F238E27FC236}">
                <a16:creationId xmlns:a16="http://schemas.microsoft.com/office/drawing/2014/main" id="{11EA2117-75A5-404B-BF33-B9C5AC5A8A2F}"/>
              </a:ext>
            </a:extLst>
          </p:cNvPr>
          <p:cNvPicPr/>
          <p:nvPr/>
        </p:nvPicPr>
        <p:blipFill>
          <a:blip r:embed="rId3"/>
          <a:srcRect l="2899" t="2895" b="8158"/>
          <a:stretch>
            <a:fillRect/>
          </a:stretch>
        </p:blipFill>
        <p:spPr bwMode="auto">
          <a:xfrm>
            <a:off x="4788024" y="548680"/>
            <a:ext cx="3829050" cy="3219450"/>
          </a:xfrm>
          <a:prstGeom prst="rect">
            <a:avLst/>
          </a:prstGeom>
          <a:noFill/>
          <a:ln w="9525">
            <a:noFill/>
            <a:miter lim="800000"/>
            <a:headEnd/>
            <a:tailEnd/>
          </a:ln>
        </p:spPr>
      </p:pic>
      <p:sp>
        <p:nvSpPr>
          <p:cNvPr id="4" name="Rectangle 3">
            <a:extLst>
              <a:ext uri="{FF2B5EF4-FFF2-40B4-BE49-F238E27FC236}">
                <a16:creationId xmlns:a16="http://schemas.microsoft.com/office/drawing/2014/main" id="{DA767A3E-0222-4A02-9F02-16D9638BDFBB}"/>
              </a:ext>
            </a:extLst>
          </p:cNvPr>
          <p:cNvSpPr/>
          <p:nvPr/>
        </p:nvSpPr>
        <p:spPr>
          <a:xfrm>
            <a:off x="395537" y="5590746"/>
            <a:ext cx="4339914" cy="861774"/>
          </a:xfrm>
          <a:prstGeom prst="rect">
            <a:avLst/>
          </a:prstGeom>
        </p:spPr>
        <p:txBody>
          <a:bodyPr wrap="square">
            <a:spAutoFit/>
          </a:bodyPr>
          <a:lstStyle/>
          <a:p>
            <a:pPr>
              <a:spcAft>
                <a:spcPts val="0"/>
              </a:spcAft>
            </a:pPr>
            <a:r>
              <a:rPr lang="en-GB" sz="1200" spc="-15" dirty="0">
                <a:latin typeface="CG Times"/>
                <a:ea typeface="Times New Roman" panose="02020603050405020304" pitchFamily="18" charset="0"/>
                <a:cs typeface="Times New Roman" panose="02020603050405020304" pitchFamily="18" charset="0"/>
              </a:rPr>
              <a:t> </a:t>
            </a:r>
            <a:endParaRPr lang="en-NZ" sz="1200" spc="-15" dirty="0">
              <a:latin typeface="CG Times"/>
              <a:ea typeface="Times New Roman" panose="02020603050405020304" pitchFamily="18" charset="0"/>
              <a:cs typeface="Times New Roman" panose="02020603050405020304" pitchFamily="18" charset="0"/>
            </a:endParaRPr>
          </a:p>
          <a:p>
            <a:pPr>
              <a:spcAft>
                <a:spcPts val="0"/>
              </a:spcAft>
            </a:pPr>
            <a:r>
              <a:rPr lang="en-GB" sz="1100" spc="-15" dirty="0">
                <a:latin typeface="CG Times"/>
                <a:ea typeface="Times New Roman" panose="02020603050405020304" pitchFamily="18" charset="0"/>
                <a:cs typeface="Times New Roman" panose="02020603050405020304" pitchFamily="18" charset="0"/>
              </a:rPr>
              <a:t>History of Royal Akarana Yacht Club </a:t>
            </a:r>
            <a:r>
              <a:rPr lang="en-GB" sz="900" spc="-15" dirty="0">
                <a:latin typeface="CG Times"/>
                <a:ea typeface="Times New Roman" panose="02020603050405020304" pitchFamily="18" charset="0"/>
                <a:cs typeface="Times New Roman" panose="02020603050405020304" pitchFamily="18" charset="0"/>
              </a:rPr>
              <a:t>(Picture of Mavis B, page 8)</a:t>
            </a:r>
            <a:endParaRPr lang="en-NZ" sz="1200" spc="-15" dirty="0">
              <a:latin typeface="CG Times"/>
              <a:ea typeface="Times New Roman" panose="02020603050405020304" pitchFamily="18" charset="0"/>
              <a:cs typeface="Times New Roman" panose="02020603050405020304" pitchFamily="18" charset="0"/>
            </a:endParaRPr>
          </a:p>
          <a:p>
            <a:pPr>
              <a:spcAft>
                <a:spcPts val="0"/>
              </a:spcAft>
            </a:pPr>
            <a:r>
              <a:rPr lang="en-GB" sz="900" i="1" spc="-15" dirty="0">
                <a:latin typeface="CG Times"/>
                <a:ea typeface="Times New Roman" panose="02020603050405020304" pitchFamily="18" charset="0"/>
                <a:cs typeface="Times New Roman" panose="02020603050405020304" pitchFamily="18" charset="0"/>
              </a:rPr>
              <a:t>“Not all flag officers took to sail.  Vice-Commodore Albie Braund was a frequent visitor to many parts of the Gulf in his magnificent steam launch, Mavis B.  She is seen here in picnic mode at Herald Island in 1911”.</a:t>
            </a:r>
            <a:endParaRPr lang="en-NZ" sz="1200" spc="-15" dirty="0">
              <a:effectLst/>
              <a:latin typeface="CG Times"/>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7964402-D8E5-4C32-8262-426236ED864A}"/>
              </a:ext>
            </a:extLst>
          </p:cNvPr>
          <p:cNvSpPr/>
          <p:nvPr/>
        </p:nvSpPr>
        <p:spPr>
          <a:xfrm>
            <a:off x="5114818" y="4641814"/>
            <a:ext cx="3643901" cy="1369606"/>
          </a:xfrm>
          <a:prstGeom prst="rect">
            <a:avLst/>
          </a:prstGeom>
        </p:spPr>
        <p:txBody>
          <a:bodyPr wrap="square">
            <a:spAutoFit/>
          </a:bodyPr>
          <a:lstStyle/>
          <a:p>
            <a:pPr>
              <a:spcAft>
                <a:spcPts val="0"/>
              </a:spcAft>
            </a:pPr>
            <a:r>
              <a:rPr lang="en-GB" sz="1100" spc="-15" dirty="0">
                <a:latin typeface="CG Times"/>
                <a:ea typeface="Times New Roman" panose="02020603050405020304" pitchFamily="18" charset="0"/>
                <a:cs typeface="Times New Roman" panose="02020603050405020304" pitchFamily="18" charset="0"/>
              </a:rPr>
              <a:t>Boating New Zealand Magazine, January 2001 </a:t>
            </a:r>
            <a:r>
              <a:rPr lang="en-GB" sz="900" spc="-15" dirty="0">
                <a:latin typeface="CG Times"/>
                <a:ea typeface="Times New Roman" panose="02020603050405020304" pitchFamily="18" charset="0"/>
                <a:cs typeface="Times New Roman" panose="02020603050405020304" pitchFamily="18" charset="0"/>
              </a:rPr>
              <a:t>(and photo)</a:t>
            </a:r>
            <a:endParaRPr lang="en-NZ" sz="1200" spc="-15" dirty="0">
              <a:latin typeface="CG Times"/>
              <a:ea typeface="Times New Roman" panose="02020603050405020304" pitchFamily="18" charset="0"/>
              <a:cs typeface="Times New Roman" panose="02020603050405020304" pitchFamily="18" charset="0"/>
            </a:endParaRPr>
          </a:p>
          <a:p>
            <a:pPr>
              <a:spcAft>
                <a:spcPts val="0"/>
              </a:spcAft>
            </a:pPr>
            <a:r>
              <a:rPr lang="en-GB" sz="900" i="1" spc="-15" dirty="0">
                <a:latin typeface="CG Times"/>
                <a:ea typeface="Times New Roman" panose="02020603050405020304" pitchFamily="18" charset="0"/>
                <a:cs typeface="Times New Roman" panose="02020603050405020304" pitchFamily="18" charset="0"/>
              </a:rPr>
              <a:t>“Mavis B was built for the famous rugby player and mullet boat yachtsman Albie Braund who constructed his own 15hp steam engine for the boat.  Although Mavis B was regarded at the time with nostalgic affection because she was latter-day steamer, the installation developed insufficient power for the husky tuck stern hull despite a new boiler and a new engine in 1912.  Peter A Smith of St Mary’s Bay installed a 20hp Alpha oil engine for Braund in 1916, but she retained her distinctive funnel for the exhaust.”</a:t>
            </a:r>
            <a:endParaRPr lang="en-NZ" sz="1200" spc="-15" dirty="0">
              <a:latin typeface="CG Times"/>
              <a:ea typeface="Times New Roman" panose="02020603050405020304" pitchFamily="18" charset="0"/>
              <a:cs typeface="Times New Roman" panose="02020603050405020304" pitchFamily="18" charset="0"/>
            </a:endParaRPr>
          </a:p>
          <a:p>
            <a:pPr>
              <a:spcAft>
                <a:spcPts val="0"/>
              </a:spcAft>
            </a:pPr>
            <a:r>
              <a:rPr lang="en-GB" sz="900" i="1" spc="-15" dirty="0">
                <a:latin typeface="CG Times"/>
                <a:ea typeface="Times New Roman" panose="02020603050405020304" pitchFamily="18" charset="0"/>
                <a:cs typeface="Times New Roman" panose="02020603050405020304" pitchFamily="18" charset="0"/>
              </a:rPr>
              <a:t> </a:t>
            </a:r>
            <a:endParaRPr lang="en-NZ" sz="1200" spc="-15" dirty="0">
              <a:effectLst/>
              <a:latin typeface="CG Times"/>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1956E9A-6B75-45D7-AAC8-984E6FF1EF56}"/>
              </a:ext>
            </a:extLst>
          </p:cNvPr>
          <p:cNvSpPr/>
          <p:nvPr/>
        </p:nvSpPr>
        <p:spPr>
          <a:xfrm>
            <a:off x="163451" y="4233931"/>
            <a:ext cx="4572000" cy="1123384"/>
          </a:xfrm>
          <a:prstGeom prst="rect">
            <a:avLst/>
          </a:prstGeom>
        </p:spPr>
        <p:txBody>
          <a:bodyPr>
            <a:spAutoFit/>
          </a:bodyPr>
          <a:lstStyle/>
          <a:p>
            <a:pPr algn="ctr">
              <a:spcAft>
                <a:spcPts val="0"/>
              </a:spcAft>
            </a:pPr>
            <a:r>
              <a:rPr lang="en-GB" sz="1400" b="1" spc="-15" dirty="0">
                <a:ea typeface="Times New Roman" panose="02020603050405020304" pitchFamily="18" charset="0"/>
                <a:cs typeface="Times New Roman" panose="02020603050405020304" pitchFamily="18" charset="0"/>
              </a:rPr>
              <a:t>Albie Braund Cup</a:t>
            </a:r>
            <a:endParaRPr lang="en-NZ" sz="1200" spc="-15" dirty="0">
              <a:ea typeface="Times New Roman" panose="02020603050405020304" pitchFamily="18" charset="0"/>
              <a:cs typeface="Times New Roman" panose="02020603050405020304" pitchFamily="18" charset="0"/>
            </a:endParaRPr>
          </a:p>
          <a:p>
            <a:pPr algn="ctr">
              <a:spcAft>
                <a:spcPts val="0"/>
              </a:spcAft>
            </a:pPr>
            <a:r>
              <a:rPr lang="en-GB" sz="900" i="1" spc="-15" dirty="0">
                <a:latin typeface="CG Times"/>
                <a:ea typeface="Times New Roman" panose="02020603050405020304" pitchFamily="18" charset="0"/>
                <a:cs typeface="Times New Roman" panose="02020603050405020304" pitchFamily="18" charset="0"/>
              </a:rPr>
              <a:t>Auckland Anniversary Regatta</a:t>
            </a:r>
            <a:endParaRPr lang="en-NZ" sz="1200" spc="-15" dirty="0">
              <a:latin typeface="CG Times"/>
              <a:ea typeface="Times New Roman" panose="02020603050405020304" pitchFamily="18" charset="0"/>
              <a:cs typeface="Times New Roman" panose="02020603050405020304" pitchFamily="18" charset="0"/>
            </a:endParaRPr>
          </a:p>
          <a:p>
            <a:pPr algn="ctr">
              <a:spcAft>
                <a:spcPts val="0"/>
              </a:spcAft>
            </a:pPr>
            <a:r>
              <a:rPr lang="en-GB" sz="1200" i="1" spc="-15" dirty="0">
                <a:latin typeface="CG Times"/>
                <a:ea typeface="Times New Roman" panose="02020603050405020304" pitchFamily="18" charset="0"/>
                <a:cs typeface="Times New Roman" panose="02020603050405020304" pitchFamily="18" charset="0"/>
              </a:rPr>
              <a:t> </a:t>
            </a:r>
            <a:endParaRPr lang="en-NZ" sz="1200" spc="-15" dirty="0">
              <a:latin typeface="CG Times"/>
              <a:ea typeface="Times New Roman" panose="02020603050405020304" pitchFamily="18" charset="0"/>
              <a:cs typeface="Times New Roman" panose="02020603050405020304" pitchFamily="18" charset="0"/>
            </a:endParaRPr>
          </a:p>
          <a:p>
            <a:pPr algn="ctr">
              <a:spcAft>
                <a:spcPts val="0"/>
              </a:spcAft>
            </a:pPr>
            <a:r>
              <a:rPr lang="en-GB" sz="1200" i="1" spc="-15" dirty="0">
                <a:latin typeface="CG Times"/>
                <a:ea typeface="Times New Roman" panose="02020603050405020304" pitchFamily="18" charset="0"/>
                <a:cs typeface="Times New Roman" panose="02020603050405020304" pitchFamily="18" charset="0"/>
              </a:rPr>
              <a:t>“Among the tall, wide, short and oddly shaped cups, the biggest would have to be the golden 1938 Alby Braund Cup”</a:t>
            </a:r>
            <a:endParaRPr lang="en-NZ" sz="1200" spc="-15" dirty="0">
              <a:latin typeface="CG Times"/>
              <a:ea typeface="Times New Roman" panose="02020603050405020304" pitchFamily="18" charset="0"/>
              <a:cs typeface="Times New Roman" panose="02020603050405020304" pitchFamily="18" charset="0"/>
            </a:endParaRPr>
          </a:p>
          <a:p>
            <a:pPr algn="r">
              <a:spcAft>
                <a:spcPts val="0"/>
              </a:spcAft>
            </a:pPr>
            <a:r>
              <a:rPr lang="en-GB" sz="800" i="1" spc="-15" dirty="0">
                <a:latin typeface="CG Times"/>
                <a:ea typeface="Times New Roman" panose="02020603050405020304" pitchFamily="18" charset="0"/>
                <a:cs typeface="Times New Roman" panose="02020603050405020304" pitchFamily="18" charset="0"/>
              </a:rPr>
              <a:t>NZ Herald article 28 January 2005      </a:t>
            </a:r>
            <a:endParaRPr lang="en-NZ" sz="1200" spc="-15" dirty="0">
              <a:effectLst/>
              <a:latin typeface="CG Times"/>
              <a:ea typeface="Times New Roman" panose="02020603050405020304" pitchFamily="18" charset="0"/>
              <a:cs typeface="Times New Roman" panose="02020603050405020304" pitchFamily="18" charset="0"/>
            </a:endParaRPr>
          </a:p>
        </p:txBody>
      </p:sp>
    </p:spTree>
  </p:cSld>
  <p:clrMapOvr>
    <a:masterClrMapping/>
  </p:clrMapOvr>
  <p:transition advClick="0"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071538" y="500042"/>
            <a:ext cx="6880980" cy="4857783"/>
          </a:xfrm>
          <a:prstGeom prst="rect">
            <a:avLst/>
          </a:prstGeom>
          <a:noFill/>
          <a:ln w="9525">
            <a:noFill/>
            <a:miter lim="800000"/>
            <a:headEnd/>
            <a:tailEnd/>
          </a:ln>
          <a:effectLst/>
        </p:spPr>
      </p:pic>
      <p:pic>
        <p:nvPicPr>
          <p:cNvPr id="4" name="Picture 3" descr="Article image"/>
          <p:cNvPicPr/>
          <p:nvPr/>
        </p:nvPicPr>
        <p:blipFill>
          <a:blip r:embed="rId3"/>
          <a:srcRect/>
          <a:stretch>
            <a:fillRect/>
          </a:stretch>
        </p:blipFill>
        <p:spPr bwMode="auto">
          <a:xfrm>
            <a:off x="1714480" y="5500702"/>
            <a:ext cx="5731510" cy="131006"/>
          </a:xfrm>
          <a:prstGeom prst="rect">
            <a:avLst/>
          </a:prstGeom>
          <a:noFill/>
          <a:ln w="9525">
            <a:noFill/>
            <a:miter lim="800000"/>
            <a:headEnd/>
            <a:tailEnd/>
          </a:ln>
        </p:spPr>
      </p:pic>
      <p:pic>
        <p:nvPicPr>
          <p:cNvPr id="5" name="Picture 4" descr="Article image"/>
          <p:cNvPicPr/>
          <p:nvPr/>
        </p:nvPicPr>
        <p:blipFill>
          <a:blip r:embed="rId4"/>
          <a:srcRect/>
          <a:stretch>
            <a:fillRect/>
          </a:stretch>
        </p:blipFill>
        <p:spPr bwMode="auto">
          <a:xfrm>
            <a:off x="1571604" y="5857892"/>
            <a:ext cx="5731510" cy="343891"/>
          </a:xfrm>
          <a:prstGeom prst="rect">
            <a:avLst/>
          </a:prstGeom>
          <a:noFill/>
          <a:ln w="9525">
            <a:noFill/>
            <a:miter lim="800000"/>
            <a:headEnd/>
            <a:tailEnd/>
          </a:ln>
        </p:spPr>
      </p:pic>
      <p:sp>
        <p:nvSpPr>
          <p:cNvPr id="6" name="Oval 5"/>
          <p:cNvSpPr/>
          <p:nvPr/>
        </p:nvSpPr>
        <p:spPr>
          <a:xfrm>
            <a:off x="4071934" y="1643050"/>
            <a:ext cx="928694" cy="1428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cSld>
  <p:clrMapOvr>
    <a:masterClrMapping/>
  </p:clrMapOvr>
  <p:transition advClick="0"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8" name="Group 4"/>
          <p:cNvGrpSpPr>
            <a:grpSpLocks noChangeAspect="1"/>
          </p:cNvGrpSpPr>
          <p:nvPr/>
        </p:nvGrpSpPr>
        <p:grpSpPr bwMode="auto">
          <a:xfrm rot="10800000">
            <a:off x="357188" y="928688"/>
            <a:ext cx="6500812" cy="5500687"/>
            <a:chOff x="225" y="585"/>
            <a:chExt cx="4095" cy="3465"/>
          </a:xfrm>
        </p:grpSpPr>
        <p:sp>
          <p:nvSpPr>
            <p:cNvPr id="11267" name="AutoShape 3"/>
            <p:cNvSpPr>
              <a:spLocks noChangeAspect="1" noChangeArrowheads="1" noTextEdit="1"/>
            </p:cNvSpPr>
            <p:nvPr/>
          </p:nvSpPr>
          <p:spPr bwMode="auto">
            <a:xfrm>
              <a:off x="225" y="585"/>
              <a:ext cx="4095" cy="34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NZ" dirty="0"/>
            </a:p>
          </p:txBody>
        </p:sp>
        <p:pic>
          <p:nvPicPr>
            <p:cNvPr id="11269" name="Picture 5"/>
            <p:cNvPicPr>
              <a:picLocks noChangeAspect="1" noChangeArrowheads="1"/>
            </p:cNvPicPr>
            <p:nvPr/>
          </p:nvPicPr>
          <p:blipFill>
            <a:blip r:embed="rId2"/>
            <a:srcRect/>
            <a:stretch>
              <a:fillRect/>
            </a:stretch>
          </p:blipFill>
          <p:spPr bwMode="auto">
            <a:xfrm>
              <a:off x="225" y="585"/>
              <a:ext cx="4098" cy="3469"/>
            </a:xfrm>
            <a:prstGeom prst="rect">
              <a:avLst/>
            </a:prstGeom>
            <a:noFill/>
            <a:ln w="9525">
              <a:noFill/>
              <a:miter lim="800000"/>
              <a:headEnd/>
              <a:tailEnd/>
            </a:ln>
          </p:spPr>
        </p:pic>
      </p:grpSp>
      <p:sp>
        <p:nvSpPr>
          <p:cNvPr id="6" name="Oval 5"/>
          <p:cNvSpPr/>
          <p:nvPr/>
        </p:nvSpPr>
        <p:spPr>
          <a:xfrm>
            <a:off x="2571736" y="3714752"/>
            <a:ext cx="785818"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TextBox 6"/>
          <p:cNvSpPr txBox="1"/>
          <p:nvPr/>
        </p:nvSpPr>
        <p:spPr>
          <a:xfrm>
            <a:off x="7215206" y="1785926"/>
            <a:ext cx="1357322" cy="3139321"/>
          </a:xfrm>
          <a:prstGeom prst="rect">
            <a:avLst/>
          </a:prstGeom>
          <a:noFill/>
        </p:spPr>
        <p:txBody>
          <a:bodyPr wrap="square" rtlCol="0">
            <a:spAutoFit/>
          </a:bodyPr>
          <a:lstStyle/>
          <a:p>
            <a:pPr algn="ctr"/>
            <a:r>
              <a:rPr lang="en-NZ" dirty="0"/>
              <a:t>Auckland team that played the first British Touring team </a:t>
            </a:r>
          </a:p>
          <a:p>
            <a:pPr algn="ctr"/>
            <a:r>
              <a:rPr lang="en-NZ" dirty="0"/>
              <a:t>4 games: </a:t>
            </a:r>
          </a:p>
          <a:p>
            <a:pPr algn="ctr"/>
            <a:r>
              <a:rPr lang="en-NZ" dirty="0"/>
              <a:t>3 to 1 in favour of the touring team</a:t>
            </a:r>
          </a:p>
        </p:txBody>
      </p:sp>
    </p:spTree>
  </p:cSld>
  <p:clrMapOvr>
    <a:masterClrMapping/>
  </p:clrMapOvr>
  <p:transition advClick="0"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RE-SE-ARCH.com/ARFU100Yr/jpg50/Y1988_014.jpg"/>
          <p:cNvPicPr>
            <a:picLocks noChangeAspect="1" noChangeArrowheads="1"/>
          </p:cNvPicPr>
          <p:nvPr/>
        </p:nvPicPr>
        <p:blipFill>
          <a:blip r:embed="rId2"/>
          <a:srcRect/>
          <a:stretch>
            <a:fillRect/>
          </a:stretch>
        </p:blipFill>
        <p:spPr bwMode="auto">
          <a:xfrm>
            <a:off x="142844" y="214290"/>
            <a:ext cx="8810625" cy="6134101"/>
          </a:xfrm>
          <a:prstGeom prst="rect">
            <a:avLst/>
          </a:prstGeom>
          <a:noFill/>
        </p:spPr>
      </p:pic>
      <p:pic>
        <p:nvPicPr>
          <p:cNvPr id="3" name="Picture 2" descr="Auckland Rugby Football Union Logo"/>
          <p:cNvPicPr/>
          <p:nvPr/>
        </p:nvPicPr>
        <p:blipFill>
          <a:blip r:embed="rId3"/>
          <a:srcRect/>
          <a:stretch>
            <a:fillRect/>
          </a:stretch>
        </p:blipFill>
        <p:spPr bwMode="auto">
          <a:xfrm>
            <a:off x="7715272" y="6000768"/>
            <a:ext cx="1038225" cy="695325"/>
          </a:xfrm>
          <a:prstGeom prst="rect">
            <a:avLst/>
          </a:prstGeom>
          <a:noFill/>
          <a:ln w="9525">
            <a:noFill/>
            <a:miter lim="800000"/>
            <a:headEnd/>
            <a:tailEnd/>
          </a:ln>
        </p:spPr>
      </p:pic>
      <p:sp>
        <p:nvSpPr>
          <p:cNvPr id="4" name="Oval 3"/>
          <p:cNvSpPr/>
          <p:nvPr/>
        </p:nvSpPr>
        <p:spPr>
          <a:xfrm>
            <a:off x="1785918" y="3643314"/>
            <a:ext cx="928694" cy="857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 name="TextBox 5"/>
          <p:cNvSpPr txBox="1"/>
          <p:nvPr/>
        </p:nvSpPr>
        <p:spPr>
          <a:xfrm>
            <a:off x="4929190" y="6215082"/>
            <a:ext cx="2643206" cy="369332"/>
          </a:xfrm>
          <a:prstGeom prst="rect">
            <a:avLst/>
          </a:prstGeom>
          <a:noFill/>
        </p:spPr>
        <p:txBody>
          <a:bodyPr wrap="square" rtlCol="0">
            <a:spAutoFit/>
          </a:bodyPr>
          <a:lstStyle/>
          <a:p>
            <a:pPr algn="ctr"/>
            <a:r>
              <a:rPr lang="en-NZ" dirty="0"/>
              <a:t>ARFU - 100 Years of Rugby</a:t>
            </a:r>
          </a:p>
        </p:txBody>
      </p:sp>
    </p:spTree>
  </p:cSld>
  <p:clrMapOvr>
    <a:masterClrMapping/>
  </p:clrMapOvr>
  <p:transition advClick="0"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Liz\Pictures\Braund Photos\S6301161.JPG"/>
          <p:cNvPicPr>
            <a:picLocks noGrp="1" noChangeAspect="1" noChangeArrowheads="1"/>
          </p:cNvPicPr>
          <p:nvPr>
            <p:ph idx="1"/>
          </p:nvPr>
        </p:nvPicPr>
        <p:blipFill>
          <a:blip r:embed="rId2" cstate="print"/>
          <a:srcRect/>
          <a:stretch>
            <a:fillRect/>
          </a:stretch>
        </p:blipFill>
        <p:spPr bwMode="auto">
          <a:xfrm>
            <a:off x="357158" y="1285860"/>
            <a:ext cx="5429288" cy="4071966"/>
          </a:xfrm>
          <a:prstGeom prst="rect">
            <a:avLst/>
          </a:prstGeom>
          <a:noFill/>
        </p:spPr>
      </p:pic>
      <p:sp>
        <p:nvSpPr>
          <p:cNvPr id="6" name="TextBox 5"/>
          <p:cNvSpPr txBox="1"/>
          <p:nvPr/>
        </p:nvSpPr>
        <p:spPr>
          <a:xfrm>
            <a:off x="6072198" y="785794"/>
            <a:ext cx="2500330" cy="5170646"/>
          </a:xfrm>
          <a:prstGeom prst="rect">
            <a:avLst/>
          </a:prstGeom>
          <a:noFill/>
        </p:spPr>
        <p:txBody>
          <a:bodyPr wrap="square" rtlCol="0">
            <a:spAutoFit/>
          </a:bodyPr>
          <a:lstStyle/>
          <a:p>
            <a:r>
              <a:rPr lang="en-NZ" dirty="0"/>
              <a:t>Presented to </a:t>
            </a:r>
          </a:p>
          <a:p>
            <a:r>
              <a:rPr lang="en-NZ" sz="3000" dirty="0"/>
              <a:t>A E Braund </a:t>
            </a:r>
          </a:p>
          <a:p>
            <a:endParaRPr lang="en-NZ" dirty="0"/>
          </a:p>
          <a:p>
            <a:r>
              <a:rPr lang="en-NZ" dirty="0"/>
              <a:t>By the </a:t>
            </a:r>
          </a:p>
          <a:p>
            <a:r>
              <a:rPr lang="en-NZ" sz="3000" dirty="0"/>
              <a:t>Footballers of Auckland for 10 years of service as a representative of the province</a:t>
            </a:r>
          </a:p>
          <a:p>
            <a:endParaRPr lang="en-NZ" dirty="0"/>
          </a:p>
          <a:p>
            <a:r>
              <a:rPr lang="en-NZ" dirty="0"/>
              <a:t>November 1897</a:t>
            </a:r>
          </a:p>
        </p:txBody>
      </p:sp>
    </p:spTree>
  </p:cSld>
  <p:clrMapOvr>
    <a:masterClrMapping/>
  </p:clrMapOvr>
  <p:transition advClick="0"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travelpass.intercity.co.nz/images/north-island-map.gif"/>
          <p:cNvPicPr>
            <a:picLocks noChangeAspect="1" noChangeArrowheads="1"/>
          </p:cNvPicPr>
          <p:nvPr/>
        </p:nvPicPr>
        <p:blipFill>
          <a:blip r:embed="rId2"/>
          <a:srcRect/>
          <a:stretch>
            <a:fillRect/>
          </a:stretch>
        </p:blipFill>
        <p:spPr bwMode="auto">
          <a:xfrm rot="1562958">
            <a:off x="4911358" y="826858"/>
            <a:ext cx="3190966" cy="5482252"/>
          </a:xfrm>
          <a:prstGeom prst="rect">
            <a:avLst/>
          </a:prstGeom>
          <a:noFill/>
          <a:ln>
            <a:noFill/>
          </a:ln>
        </p:spPr>
      </p:pic>
      <p:sp>
        <p:nvSpPr>
          <p:cNvPr id="2" name="Title 1"/>
          <p:cNvSpPr>
            <a:spLocks noGrp="1"/>
          </p:cNvSpPr>
          <p:nvPr>
            <p:ph type="title"/>
          </p:nvPr>
        </p:nvSpPr>
        <p:spPr>
          <a:xfrm>
            <a:off x="428596" y="2786058"/>
            <a:ext cx="5143536" cy="1143000"/>
          </a:xfrm>
          <a:ln>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NZ" sz="5000" dirty="0"/>
              <a:t>NORTH ISLAND BRAUNDS</a:t>
            </a:r>
            <a:br>
              <a:rPr lang="en-NZ" sz="5000" dirty="0"/>
            </a:br>
            <a:br>
              <a:rPr lang="en-NZ" sz="5000" dirty="0"/>
            </a:br>
            <a:r>
              <a:rPr lang="en-NZ" sz="5000" dirty="0"/>
              <a:t>Wellington</a:t>
            </a:r>
          </a:p>
        </p:txBody>
      </p:sp>
    </p:spTree>
  </p:cSld>
  <p:clrMapOvr>
    <a:masterClrMapping/>
  </p:clrMapOvr>
  <p:transition advClick="0"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Liz\Pictures\Braund Photos\WL Elliott and Alby Braund meeting 1950 British Lions Kyle, Williams, Mullen, Evans. (2).jpg"/>
          <p:cNvPicPr>
            <a:picLocks noChangeAspect="1" noChangeArrowheads="1"/>
          </p:cNvPicPr>
          <p:nvPr/>
        </p:nvPicPr>
        <p:blipFill>
          <a:blip r:embed="rId2"/>
          <a:srcRect/>
          <a:stretch>
            <a:fillRect/>
          </a:stretch>
        </p:blipFill>
        <p:spPr bwMode="auto">
          <a:xfrm>
            <a:off x="785786" y="500042"/>
            <a:ext cx="7572428" cy="5143504"/>
          </a:xfrm>
          <a:prstGeom prst="rect">
            <a:avLst/>
          </a:prstGeom>
          <a:noFill/>
        </p:spPr>
      </p:pic>
      <p:sp>
        <p:nvSpPr>
          <p:cNvPr id="3" name="TextBox 2"/>
          <p:cNvSpPr txBox="1"/>
          <p:nvPr/>
        </p:nvSpPr>
        <p:spPr>
          <a:xfrm>
            <a:off x="1714480" y="5786454"/>
            <a:ext cx="6143668" cy="646331"/>
          </a:xfrm>
          <a:prstGeom prst="rect">
            <a:avLst/>
          </a:prstGeom>
          <a:noFill/>
        </p:spPr>
        <p:txBody>
          <a:bodyPr wrap="square" rtlCol="0">
            <a:spAutoFit/>
          </a:bodyPr>
          <a:lstStyle/>
          <a:p>
            <a:pPr algn="ctr"/>
            <a:r>
              <a:rPr lang="en-NZ" dirty="0"/>
              <a:t>WL Elliott and Alby Braund meeting </a:t>
            </a:r>
          </a:p>
          <a:p>
            <a:pPr algn="ctr"/>
            <a:r>
              <a:rPr lang="en-NZ" dirty="0"/>
              <a:t>1950 British Lions Kyle, Williams, Mullen, Evans. </a:t>
            </a:r>
          </a:p>
        </p:txBody>
      </p:sp>
      <p:cxnSp>
        <p:nvCxnSpPr>
          <p:cNvPr id="11" name="Straight Arrow Connector 10"/>
          <p:cNvCxnSpPr/>
          <p:nvPr/>
        </p:nvCxnSpPr>
        <p:spPr>
          <a:xfrm rot="10800000" flipV="1">
            <a:off x="7072330" y="428604"/>
            <a:ext cx="1571636" cy="11430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Liz\Pictures\Braund Photos\P1000495.JPG"/>
          <p:cNvPicPr>
            <a:picLocks noChangeAspect="1" noChangeArrowheads="1"/>
          </p:cNvPicPr>
          <p:nvPr/>
        </p:nvPicPr>
        <p:blipFill>
          <a:blip r:embed="rId2" cstate="print"/>
          <a:srcRect l="17898" r="3798" b="12687"/>
          <a:stretch>
            <a:fillRect/>
          </a:stretch>
        </p:blipFill>
        <p:spPr bwMode="auto">
          <a:xfrm>
            <a:off x="785786" y="285728"/>
            <a:ext cx="7500990" cy="4714908"/>
          </a:xfrm>
          <a:prstGeom prst="rect">
            <a:avLst/>
          </a:prstGeom>
          <a:noFill/>
        </p:spPr>
      </p:pic>
      <p:sp>
        <p:nvSpPr>
          <p:cNvPr id="4" name="TextBox 3"/>
          <p:cNvSpPr txBox="1"/>
          <p:nvPr/>
        </p:nvSpPr>
        <p:spPr>
          <a:xfrm>
            <a:off x="1500166" y="5857892"/>
            <a:ext cx="5715040" cy="369332"/>
          </a:xfrm>
          <a:prstGeom prst="rect">
            <a:avLst/>
          </a:prstGeom>
          <a:noFill/>
        </p:spPr>
        <p:txBody>
          <a:bodyPr wrap="square" rtlCol="0">
            <a:spAutoFit/>
          </a:bodyPr>
          <a:lstStyle/>
          <a:p>
            <a:pPr algn="ctr"/>
            <a:r>
              <a:rPr lang="en-NZ" dirty="0"/>
              <a:t>Alby and Eleanor Braund, Agnes Grant </a:t>
            </a:r>
          </a:p>
        </p:txBody>
      </p:sp>
    </p:spTree>
  </p:cSld>
  <p:clrMapOvr>
    <a:masterClrMapping/>
  </p:clrMapOvr>
  <p:transition advClick="0"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24CFA7-3077-4D75-94D9-05EA050D4B95}"/>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6"/>
                    </a14:imgEffect>
                    <a14:imgEffect>
                      <a14:colorTemperature colorTemp="1500"/>
                    </a14:imgEffect>
                    <a14:imgEffect>
                      <a14:saturation sat="0"/>
                    </a14:imgEffect>
                  </a14:imgLayer>
                </a14:imgProps>
              </a:ext>
            </a:extLst>
          </a:blip>
          <a:stretch>
            <a:fillRect/>
          </a:stretch>
        </p:blipFill>
        <p:spPr>
          <a:xfrm>
            <a:off x="2267744" y="460333"/>
            <a:ext cx="5209055" cy="5937334"/>
          </a:xfrm>
          <a:prstGeom prst="rect">
            <a:avLst/>
          </a:prstGeom>
          <a:blipFill>
            <a:blip r:embed="rId4"/>
            <a:tile tx="0" ty="0" sx="100000" sy="100000" flip="none" algn="tl"/>
          </a:blipFill>
        </p:spPr>
      </p:pic>
      <p:sp>
        <p:nvSpPr>
          <p:cNvPr id="4" name="TextBox 3"/>
          <p:cNvSpPr txBox="1"/>
          <p:nvPr/>
        </p:nvSpPr>
        <p:spPr>
          <a:xfrm>
            <a:off x="2135967" y="2636912"/>
            <a:ext cx="547260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5000" b="1" i="0" u="none" strike="noStrike" kern="1200" cap="none" spc="0" normalizeH="0" baseline="0" noProof="0" dirty="0">
                <a:ln>
                  <a:noFill/>
                </a:ln>
                <a:solidFill>
                  <a:prstClr val="black"/>
                </a:solidFill>
                <a:effectLst/>
                <a:uLnTx/>
                <a:uFillTx/>
                <a:latin typeface="Calibri"/>
                <a:ea typeface="+mn-ea"/>
                <a:cs typeface="+mn-cs"/>
              </a:rPr>
              <a:t>James (Jim) Braund</a:t>
            </a:r>
          </a:p>
        </p:txBody>
      </p:sp>
    </p:spTree>
    <p:extLst>
      <p:ext uri="{BB962C8B-B14F-4D97-AF65-F5344CB8AC3E}">
        <p14:creationId xmlns:p14="http://schemas.microsoft.com/office/powerpoint/2010/main" val="789945209"/>
      </p:ext>
    </p:extLst>
  </p:cSld>
  <p:clrMapOvr>
    <a:masterClrMapping/>
  </p:clrMapOvr>
  <p:transition advClick="0"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Liz\Pictures\Braund Photos\1275_001.jpg"/>
          <p:cNvPicPr>
            <a:picLocks noChangeAspect="1" noChangeArrowheads="1"/>
          </p:cNvPicPr>
          <p:nvPr/>
        </p:nvPicPr>
        <p:blipFill>
          <a:blip r:embed="rId2"/>
          <a:srcRect/>
          <a:stretch>
            <a:fillRect/>
          </a:stretch>
        </p:blipFill>
        <p:spPr bwMode="auto">
          <a:xfrm>
            <a:off x="428596" y="1000108"/>
            <a:ext cx="6786610" cy="5429288"/>
          </a:xfrm>
          <a:prstGeom prst="rect">
            <a:avLst/>
          </a:prstGeom>
          <a:noFill/>
        </p:spPr>
      </p:pic>
      <p:sp>
        <p:nvSpPr>
          <p:cNvPr id="3" name="TextBox 2"/>
          <p:cNvSpPr txBox="1"/>
          <p:nvPr/>
        </p:nvSpPr>
        <p:spPr>
          <a:xfrm>
            <a:off x="7500958" y="1285860"/>
            <a:ext cx="1214446" cy="4247317"/>
          </a:xfrm>
          <a:prstGeom prst="rect">
            <a:avLst/>
          </a:prstGeom>
          <a:noFill/>
        </p:spPr>
        <p:txBody>
          <a:bodyPr wrap="square" rtlCol="0">
            <a:spAutoFit/>
          </a:bodyPr>
          <a:lstStyle/>
          <a:p>
            <a:pPr algn="ctr"/>
            <a:r>
              <a:rPr lang="en-NZ" dirty="0"/>
              <a:t>Ponsonby Rugby Club </a:t>
            </a:r>
          </a:p>
          <a:p>
            <a:pPr algn="ctr"/>
            <a:r>
              <a:rPr lang="en-NZ" dirty="0"/>
              <a:t>-</a:t>
            </a:r>
          </a:p>
          <a:p>
            <a:pPr algn="ctr"/>
            <a:r>
              <a:rPr lang="en-NZ" dirty="0"/>
              <a:t>The Winning Team</a:t>
            </a:r>
          </a:p>
          <a:p>
            <a:pPr algn="ctr"/>
            <a:r>
              <a:rPr lang="en-NZ" dirty="0"/>
              <a:t>1887</a:t>
            </a:r>
          </a:p>
          <a:p>
            <a:pPr algn="ctr"/>
            <a:endParaRPr lang="en-NZ" dirty="0"/>
          </a:p>
          <a:p>
            <a:pPr algn="ctr"/>
            <a:r>
              <a:rPr lang="en-NZ" dirty="0"/>
              <a:t>Jim </a:t>
            </a:r>
          </a:p>
          <a:p>
            <a:pPr algn="ctr"/>
            <a:r>
              <a:rPr lang="en-NZ" dirty="0"/>
              <a:t>and </a:t>
            </a:r>
          </a:p>
          <a:p>
            <a:pPr algn="ctr"/>
            <a:r>
              <a:rPr lang="en-NZ" dirty="0"/>
              <a:t>Alby </a:t>
            </a:r>
          </a:p>
          <a:p>
            <a:pPr algn="ctr"/>
            <a:r>
              <a:rPr lang="en-NZ" dirty="0"/>
              <a:t>Braund</a:t>
            </a:r>
          </a:p>
          <a:p>
            <a:pPr algn="ctr"/>
            <a:endParaRPr lang="en-NZ" dirty="0"/>
          </a:p>
          <a:p>
            <a:endParaRPr lang="en-NZ" dirty="0"/>
          </a:p>
        </p:txBody>
      </p:sp>
      <p:sp>
        <p:nvSpPr>
          <p:cNvPr id="5" name="TextBox 4"/>
          <p:cNvSpPr txBox="1"/>
          <p:nvPr/>
        </p:nvSpPr>
        <p:spPr>
          <a:xfrm>
            <a:off x="428596" y="6215082"/>
            <a:ext cx="4071966" cy="246221"/>
          </a:xfrm>
          <a:prstGeom prst="rect">
            <a:avLst/>
          </a:prstGeom>
          <a:noFill/>
        </p:spPr>
        <p:txBody>
          <a:bodyPr wrap="square" rtlCol="0">
            <a:spAutoFit/>
          </a:bodyPr>
          <a:lstStyle/>
          <a:p>
            <a:r>
              <a:rPr lang="en-NZ" sz="1000" dirty="0"/>
              <a:t>(from Ponsonby Rugby Club History)</a:t>
            </a:r>
          </a:p>
        </p:txBody>
      </p:sp>
      <p:sp>
        <p:nvSpPr>
          <p:cNvPr id="7" name="Oval 6"/>
          <p:cNvSpPr/>
          <p:nvPr/>
        </p:nvSpPr>
        <p:spPr>
          <a:xfrm>
            <a:off x="4071934" y="2500306"/>
            <a:ext cx="714380" cy="857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rgbClr val="FF0000"/>
              </a:solidFill>
            </a:endParaRPr>
          </a:p>
        </p:txBody>
      </p:sp>
      <p:sp>
        <p:nvSpPr>
          <p:cNvPr id="8" name="Oval 7"/>
          <p:cNvSpPr/>
          <p:nvPr/>
        </p:nvSpPr>
        <p:spPr>
          <a:xfrm>
            <a:off x="2214546" y="2285992"/>
            <a:ext cx="714380" cy="857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rgbClr val="FF0000"/>
              </a:solidFill>
            </a:endParaRPr>
          </a:p>
        </p:txBody>
      </p:sp>
    </p:spTree>
  </p:cSld>
  <p:clrMapOvr>
    <a:masterClrMapping/>
  </p:clrMapOvr>
  <p:transition advClick="0"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Liz\Documents\Family History\Braund\Braunds in NZ info\Captain James Braund family\James (Jim) Braund (son of Cpt James)\Ronaki\1166_001.jpg"/>
          <p:cNvPicPr>
            <a:picLocks noChangeAspect="1" noChangeArrowheads="1"/>
          </p:cNvPicPr>
          <p:nvPr/>
        </p:nvPicPr>
        <p:blipFill>
          <a:blip r:embed="rId2" cstate="print"/>
          <a:srcRect/>
          <a:stretch>
            <a:fillRect/>
          </a:stretch>
        </p:blipFill>
        <p:spPr bwMode="auto">
          <a:xfrm>
            <a:off x="285720" y="428604"/>
            <a:ext cx="6633249" cy="5857892"/>
          </a:xfrm>
          <a:prstGeom prst="rect">
            <a:avLst/>
          </a:prstGeom>
          <a:noFill/>
        </p:spPr>
      </p:pic>
      <p:sp>
        <p:nvSpPr>
          <p:cNvPr id="4" name="Title 3"/>
          <p:cNvSpPr>
            <a:spLocks noGrp="1"/>
          </p:cNvSpPr>
          <p:nvPr>
            <p:ph type="title"/>
          </p:nvPr>
        </p:nvSpPr>
        <p:spPr>
          <a:xfrm>
            <a:off x="7286644" y="274638"/>
            <a:ext cx="1500198" cy="5940444"/>
          </a:xfrm>
        </p:spPr>
        <p:txBody>
          <a:bodyPr>
            <a:normAutofit/>
          </a:bodyPr>
          <a:lstStyle/>
          <a:p>
            <a:r>
              <a:rPr lang="en-NZ" sz="3000" dirty="0"/>
              <a:t>Jim Braund and his winning boat ‘Ronaki’</a:t>
            </a:r>
            <a:br>
              <a:rPr lang="en-NZ" sz="3000" dirty="0"/>
            </a:br>
            <a:br>
              <a:rPr lang="en-NZ" sz="3000" dirty="0"/>
            </a:br>
            <a:r>
              <a:rPr lang="en-NZ" sz="1500" dirty="0"/>
              <a:t>by</a:t>
            </a:r>
            <a:br>
              <a:rPr lang="en-NZ" sz="1500" dirty="0"/>
            </a:br>
            <a:r>
              <a:rPr lang="en-NZ" sz="1500" dirty="0"/>
              <a:t>Henry Winkelmann</a:t>
            </a:r>
            <a:endParaRPr lang="en-NZ" sz="3000" dirty="0"/>
          </a:p>
        </p:txBody>
      </p:sp>
    </p:spTree>
  </p:cSld>
  <p:clrMapOvr>
    <a:masterClrMapping/>
  </p:clrMapOvr>
  <p:transition advClick="0" advTm="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srcRect/>
          <a:stretch>
            <a:fillRect/>
          </a:stretch>
        </p:blipFill>
        <p:spPr bwMode="auto">
          <a:xfrm>
            <a:off x="1428728" y="214290"/>
            <a:ext cx="6449805" cy="6430645"/>
          </a:xfrm>
          <a:prstGeom prst="rect">
            <a:avLst/>
          </a:prstGeom>
          <a:noFill/>
          <a:ln w="9525">
            <a:noFill/>
            <a:miter lim="800000"/>
            <a:headEnd/>
            <a:tailEnd/>
          </a:ln>
          <a:effectLst/>
        </p:spPr>
      </p:pic>
    </p:spTree>
  </p:cSld>
  <p:clrMapOvr>
    <a:masterClrMapping/>
  </p:clrMapOvr>
  <p:transition advClick="0" advTm="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2376" y="1458357"/>
            <a:ext cx="431364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4000" b="0" i="0" u="none" strike="noStrike" kern="1200" cap="none" spc="0" normalizeH="0" baseline="0" noProof="0" dirty="0">
                <a:ln>
                  <a:noFill/>
                </a:ln>
                <a:solidFill>
                  <a:prstClr val="black"/>
                </a:solidFill>
                <a:effectLst/>
                <a:uLnTx/>
                <a:uFillTx/>
                <a:latin typeface="Calibri"/>
                <a:ea typeface="+mn-ea"/>
                <a:cs typeface="+mn-cs"/>
              </a:rPr>
              <a:t>George Dennett Braund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NZ" sz="4000"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NZ" sz="3000" dirty="0">
                <a:solidFill>
                  <a:prstClr val="black"/>
                </a:solidFill>
                <a:latin typeface="Calibri"/>
              </a:rPr>
              <a:t>Furniture Maker and retailer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NZ" sz="3000"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NZ" sz="3000" dirty="0">
                <a:solidFill>
                  <a:prstClr val="black"/>
                </a:solidFill>
                <a:latin typeface="Calibri"/>
              </a:rPr>
              <a:t>New Plymouth</a:t>
            </a:r>
            <a:endParaRPr kumimoji="0" lang="en-NZ" sz="3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89ABE37-5913-4DE8-B036-A1D81CE29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432136"/>
            <a:ext cx="3390476" cy="5838095"/>
          </a:xfrm>
          <a:prstGeom prst="rect">
            <a:avLst/>
          </a:prstGeom>
        </p:spPr>
      </p:pic>
    </p:spTree>
    <p:extLst>
      <p:ext uri="{BB962C8B-B14F-4D97-AF65-F5344CB8AC3E}">
        <p14:creationId xmlns:p14="http://schemas.microsoft.com/office/powerpoint/2010/main" val="2147735894"/>
      </p:ext>
    </p:extLst>
  </p:cSld>
  <p:clrMapOvr>
    <a:masterClrMapping/>
  </p:clrMapOvr>
  <p:transition advClick="0" advTm="8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5949280"/>
            <a:ext cx="2286016" cy="784830"/>
          </a:xfrm>
          <a:prstGeom prst="rect">
            <a:avLst/>
          </a:prstGeom>
          <a:noFill/>
        </p:spPr>
        <p:txBody>
          <a:bodyPr wrap="square" rtlCol="0">
            <a:spAutoFit/>
          </a:bodyPr>
          <a:lstStyle/>
          <a:p>
            <a:pPr algn="ctr"/>
            <a:r>
              <a:rPr lang="en-NZ" sz="1500" dirty="0"/>
              <a:t>Devon Street</a:t>
            </a:r>
          </a:p>
          <a:p>
            <a:pPr algn="ctr"/>
            <a:r>
              <a:rPr lang="en-NZ" sz="1500" dirty="0"/>
              <a:t>New Plymouth</a:t>
            </a:r>
          </a:p>
          <a:p>
            <a:pPr algn="ctr"/>
            <a:r>
              <a:rPr lang="en-NZ" sz="1500" dirty="0"/>
              <a:t>1897</a:t>
            </a:r>
          </a:p>
        </p:txBody>
      </p:sp>
      <p:pic>
        <p:nvPicPr>
          <p:cNvPr id="3" name="Picture 2" descr="Article image"/>
          <p:cNvPicPr/>
          <p:nvPr/>
        </p:nvPicPr>
        <p:blipFill>
          <a:blip r:embed="rId2"/>
          <a:srcRect t="43619" b="32915"/>
          <a:stretch>
            <a:fillRect/>
          </a:stretch>
        </p:blipFill>
        <p:spPr bwMode="auto">
          <a:xfrm>
            <a:off x="1257374" y="452342"/>
            <a:ext cx="2428892" cy="5357850"/>
          </a:xfrm>
          <a:prstGeom prst="rect">
            <a:avLst/>
          </a:prstGeom>
          <a:noFill/>
          <a:ln w="28575">
            <a:solidFill>
              <a:schemeClr val="tx1"/>
            </a:solidFill>
            <a:miter lim="800000"/>
            <a:headEnd/>
            <a:tailEnd/>
          </a:ln>
        </p:spPr>
      </p:pic>
      <p:pic>
        <p:nvPicPr>
          <p:cNvPr id="4" name="Picture 1" descr="Article image">
            <a:extLst>
              <a:ext uri="{FF2B5EF4-FFF2-40B4-BE49-F238E27FC236}">
                <a16:creationId xmlns:a16="http://schemas.microsoft.com/office/drawing/2014/main" id="{15200139-115B-486B-AC84-C5B5DB025CCF}"/>
              </a:ext>
            </a:extLst>
          </p:cNvPr>
          <p:cNvPicPr>
            <a:picLocks noChangeArrowheads="1"/>
          </p:cNvPicPr>
          <p:nvPr/>
        </p:nvPicPr>
        <p:blipFill>
          <a:blip r:embed="rId3"/>
          <a:srcRect/>
          <a:stretch>
            <a:fillRect/>
          </a:stretch>
        </p:blipFill>
        <p:spPr bwMode="auto">
          <a:xfrm>
            <a:off x="5724128" y="750075"/>
            <a:ext cx="2664296" cy="3975069"/>
          </a:xfrm>
          <a:prstGeom prst="rect">
            <a:avLst/>
          </a:prstGeom>
          <a:noFill/>
          <a:ln w="57150">
            <a:solidFill>
              <a:schemeClr val="tx1"/>
            </a:solidFill>
            <a:miter lim="800000"/>
            <a:headEnd/>
            <a:tailEnd/>
          </a:ln>
          <a:effectLst/>
        </p:spPr>
      </p:pic>
      <p:sp>
        <p:nvSpPr>
          <p:cNvPr id="6" name="TextBox 5">
            <a:extLst>
              <a:ext uri="{FF2B5EF4-FFF2-40B4-BE49-F238E27FC236}">
                <a16:creationId xmlns:a16="http://schemas.microsoft.com/office/drawing/2014/main" id="{9900877D-6963-4E9E-9F1A-B751F8427E97}"/>
              </a:ext>
            </a:extLst>
          </p:cNvPr>
          <p:cNvSpPr txBox="1"/>
          <p:nvPr/>
        </p:nvSpPr>
        <p:spPr>
          <a:xfrm>
            <a:off x="5913268" y="5025362"/>
            <a:ext cx="2286016" cy="784830"/>
          </a:xfrm>
          <a:prstGeom prst="rect">
            <a:avLst/>
          </a:prstGeom>
          <a:noFill/>
        </p:spPr>
        <p:txBody>
          <a:bodyPr wrap="square" rtlCol="0">
            <a:spAutoFit/>
          </a:bodyPr>
          <a:lstStyle/>
          <a:p>
            <a:pPr algn="ctr"/>
            <a:r>
              <a:rPr lang="en-NZ" sz="1500" dirty="0"/>
              <a:t>Devon Street</a:t>
            </a:r>
          </a:p>
          <a:p>
            <a:pPr algn="ctr"/>
            <a:r>
              <a:rPr lang="en-NZ" sz="1500" dirty="0"/>
              <a:t>New Plymouth</a:t>
            </a:r>
          </a:p>
          <a:p>
            <a:pPr algn="ctr"/>
            <a:r>
              <a:rPr lang="en-NZ" sz="1500" dirty="0"/>
              <a:t>1906</a:t>
            </a:r>
          </a:p>
        </p:txBody>
      </p:sp>
    </p:spTree>
  </p:cSld>
  <p:clrMapOvr>
    <a:masterClrMapping/>
  </p:clrMapOvr>
  <p:transition advClick="0" advTm="8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68224"/>
            <a:ext cx="8229600" cy="1143000"/>
          </a:xfrm>
        </p:spPr>
        <p:txBody>
          <a:bodyPr/>
          <a:lstStyle/>
          <a:p>
            <a:r>
              <a:rPr lang="en-NZ" dirty="0"/>
              <a:t>Joseph Norman Braund</a:t>
            </a:r>
          </a:p>
        </p:txBody>
      </p:sp>
      <p:pic>
        <p:nvPicPr>
          <p:cNvPr id="7170" name="Picture 2"/>
          <p:cNvPicPr>
            <a:picLocks noChangeAspect="1" noChangeArrowheads="1"/>
          </p:cNvPicPr>
          <p:nvPr/>
        </p:nvPicPr>
        <p:blipFill>
          <a:blip r:embed="rId2"/>
          <a:srcRect/>
          <a:stretch>
            <a:fillRect/>
          </a:stretch>
        </p:blipFill>
        <p:spPr bwMode="auto">
          <a:xfrm>
            <a:off x="865218" y="2295659"/>
            <a:ext cx="3270160" cy="2266681"/>
          </a:xfrm>
          <a:prstGeom prst="rect">
            <a:avLst/>
          </a:prstGeom>
          <a:noFill/>
          <a:ln w="9525">
            <a:noFill/>
            <a:miter lim="800000"/>
            <a:headEnd/>
            <a:tailEnd/>
          </a:ln>
          <a:effectLst/>
        </p:spPr>
      </p:pic>
      <p:sp>
        <p:nvSpPr>
          <p:cNvPr id="4" name="TextBox 3"/>
          <p:cNvSpPr txBox="1"/>
          <p:nvPr/>
        </p:nvSpPr>
        <p:spPr>
          <a:xfrm>
            <a:off x="428596" y="4708221"/>
            <a:ext cx="4143404" cy="677108"/>
          </a:xfrm>
          <a:prstGeom prst="rect">
            <a:avLst/>
          </a:prstGeom>
          <a:noFill/>
        </p:spPr>
        <p:txBody>
          <a:bodyPr wrap="square" rtlCol="0">
            <a:spAutoFit/>
          </a:bodyPr>
          <a:lstStyle/>
          <a:p>
            <a:pPr algn="ctr"/>
            <a:r>
              <a:rPr lang="en-NZ" sz="2000" dirty="0"/>
              <a:t>At the time of their auction in 2008/9</a:t>
            </a:r>
          </a:p>
          <a:p>
            <a:endParaRPr lang="en-NZ" dirty="0"/>
          </a:p>
        </p:txBody>
      </p:sp>
      <p:sp>
        <p:nvSpPr>
          <p:cNvPr id="20481" name="Rectangle 1"/>
          <p:cNvSpPr>
            <a:spLocks noChangeArrowheads="1"/>
          </p:cNvSpPr>
          <p:nvPr/>
        </p:nvSpPr>
        <p:spPr bwMode="auto">
          <a:xfrm>
            <a:off x="810210" y="5158200"/>
            <a:ext cx="3380176"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NZ" sz="1200" b="1" i="0" u="sng" strike="noStrike" cap="none" normalizeH="0" baseline="0" dirty="0">
                <a:ln>
                  <a:noFill/>
                </a:ln>
                <a:solidFill>
                  <a:srgbClr val="000000"/>
                </a:solidFill>
                <a:effectLst/>
                <a:latin typeface="Arial" pitchFamily="34" charset="0"/>
                <a:ea typeface="Calibri" pitchFamily="34" charset="0"/>
                <a:cs typeface="Times New Roman" pitchFamily="18" charset="0"/>
              </a:rPr>
              <a:t>Queen’s South Africa Medal   1899-1902</a:t>
            </a:r>
            <a:r>
              <a:rPr kumimoji="0" lang="en-NZ" sz="1200" b="1" i="0" u="none" strike="noStrike" cap="none" normalizeH="0" baseline="0" dirty="0">
                <a:ln>
                  <a:noFill/>
                </a:ln>
                <a:solidFill>
                  <a:srgbClr val="000000"/>
                </a:solidFill>
                <a:effectLst/>
                <a:latin typeface="Arial" pitchFamily="34" charset="0"/>
                <a:ea typeface="Calibri" pitchFamily="34" charset="0"/>
                <a:cs typeface="Times New Roman" pitchFamily="18" charset="0"/>
              </a:rPr>
              <a:t>     </a:t>
            </a:r>
            <a:endParaRPr kumimoji="0" lang="en-NZ" sz="9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sz="1000" b="1" i="0" u="none" strike="noStrike" cap="none" normalizeH="0" baseline="0" dirty="0">
                <a:ln>
                  <a:noFill/>
                </a:ln>
                <a:solidFill>
                  <a:srgbClr val="000080"/>
                </a:solidFill>
                <a:effectLst/>
                <a:latin typeface="Arial" pitchFamily="34" charset="0"/>
                <a:ea typeface="Calibri" pitchFamily="34" charset="0"/>
                <a:cs typeface="Times New Roman" pitchFamily="18" charset="0"/>
              </a:rPr>
              <a:t>2 clasps “TRANSVAAL, SOUTH AFRICA 1902”, </a:t>
            </a:r>
            <a:endParaRPr kumimoji="0" lang="en-NZ" sz="9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sz="1000" b="1" i="0" u="none" strike="noStrike" cap="none" normalizeH="0" baseline="0" dirty="0">
                <a:ln>
                  <a:noFill/>
                </a:ln>
                <a:solidFill>
                  <a:srgbClr val="000000"/>
                </a:solidFill>
                <a:effectLst/>
                <a:latin typeface="Arial" pitchFamily="34" charset="0"/>
                <a:ea typeface="Calibri" pitchFamily="34" charset="0"/>
                <a:cs typeface="Times New Roman" pitchFamily="18" charset="0"/>
              </a:rPr>
              <a:t>impressed naming to</a:t>
            </a:r>
            <a:r>
              <a:rPr kumimoji="0" lang="en-NZ" sz="1000" b="1" i="1" u="none" strike="noStrike" cap="none" normalizeH="0" baseline="0" dirty="0">
                <a:ln>
                  <a:noFill/>
                </a:ln>
                <a:solidFill>
                  <a:srgbClr val="000000"/>
                </a:solidFill>
                <a:effectLst/>
                <a:latin typeface="Arial" pitchFamily="34" charset="0"/>
                <a:ea typeface="Calibri" pitchFamily="34" charset="0"/>
                <a:cs typeface="Times New Roman" pitchFamily="18" charset="0"/>
              </a:rPr>
              <a:t> “5463 TPR. J. N. BRAUND   N.Z.M.R.  8</a:t>
            </a:r>
            <a:r>
              <a:rPr kumimoji="0" lang="en-NZ" sz="1000" b="1" i="1" u="none" strike="noStrike" cap="none" normalizeH="0" baseline="30000" dirty="0">
                <a:ln>
                  <a:noFill/>
                </a:ln>
                <a:solidFill>
                  <a:srgbClr val="000000"/>
                </a:solidFill>
                <a:effectLst/>
                <a:latin typeface="Arial" pitchFamily="34" charset="0"/>
                <a:ea typeface="Calibri" pitchFamily="34" charset="0"/>
                <a:cs typeface="Times New Roman" pitchFamily="18" charset="0"/>
              </a:rPr>
              <a:t>TH</a:t>
            </a:r>
            <a:r>
              <a:rPr kumimoji="0" lang="en-NZ" sz="1000" b="1" i="1" u="none" strike="noStrike" cap="none" normalizeH="0" baseline="0" dirty="0">
                <a:ln>
                  <a:noFill/>
                </a:ln>
                <a:solidFill>
                  <a:srgbClr val="000000"/>
                </a:solidFill>
                <a:effectLst/>
                <a:latin typeface="Arial" pitchFamily="34" charset="0"/>
                <a:ea typeface="Calibri" pitchFamily="34" charset="0"/>
                <a:cs typeface="Times New Roman" pitchFamily="18" charset="0"/>
              </a:rPr>
              <a:t> CONT.”</a:t>
            </a:r>
            <a:r>
              <a:rPr kumimoji="0" lang="en-NZ" sz="1000" b="1" i="0" u="none" strike="noStrike" cap="none" normalizeH="0" baseline="0" dirty="0">
                <a:ln>
                  <a:noFill/>
                </a:ln>
                <a:solidFill>
                  <a:srgbClr val="000000"/>
                </a:solidFill>
                <a:effectLst/>
                <a:latin typeface="Arial" pitchFamily="34" charset="0"/>
                <a:ea typeface="Calibri" pitchFamily="34"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NZ" sz="1000" b="1" i="0" u="none" strike="noStrike" cap="none" normalizeH="0" baseline="0" dirty="0">
                <a:ln>
                  <a:noFill/>
                </a:ln>
                <a:solidFill>
                  <a:srgbClr val="000000"/>
                </a:solidFill>
                <a:effectLst/>
                <a:latin typeface="Arial" pitchFamily="34" charset="0"/>
                <a:ea typeface="Calibri" pitchFamily="34" charset="0"/>
                <a:cs typeface="Times New Roman" pitchFamily="18" charset="0"/>
              </a:rPr>
              <a:t>Trooper Joseph Norman Braund served with the “NIRDS”! The North Island Regiment D Squadron</a:t>
            </a:r>
            <a:r>
              <a:rPr kumimoji="0" lang="en-NZ" sz="900" b="0" i="0" u="none" strike="noStrike" cap="none" normalizeH="0" baseline="0" dirty="0">
                <a:ln>
                  <a:noFill/>
                </a:ln>
                <a:solidFill>
                  <a:schemeClr val="tx1"/>
                </a:solidFill>
                <a:effectLst/>
                <a:latin typeface="Arial" pitchFamily="34" charset="0"/>
                <a:cs typeface="Arial" pitchFamily="34" charset="0"/>
              </a:rPr>
              <a:t> </a:t>
            </a:r>
            <a:endParaRPr kumimoji="0" lang="en-NZ" sz="1800" b="0" i="0" u="none" strike="noStrike" cap="none" normalizeH="0" baseline="0" dirty="0">
              <a:ln>
                <a:noFill/>
              </a:ln>
              <a:solidFill>
                <a:schemeClr val="tx1"/>
              </a:solidFill>
              <a:effectLst/>
              <a:latin typeface="Arial" pitchFamily="34" charset="0"/>
              <a:cs typeface="Arial" pitchFamily="34" charset="0"/>
            </a:endParaRPr>
          </a:p>
        </p:txBody>
      </p:sp>
      <p:pic>
        <p:nvPicPr>
          <p:cNvPr id="3" name="Picture 2">
            <a:extLst>
              <a:ext uri="{FF2B5EF4-FFF2-40B4-BE49-F238E27FC236}">
                <a16:creationId xmlns:a16="http://schemas.microsoft.com/office/drawing/2014/main" id="{FA23776E-85FB-49A5-83CC-205B471F8793}"/>
              </a:ext>
            </a:extLst>
          </p:cNvPr>
          <p:cNvPicPr>
            <a:picLocks noChangeAspect="1"/>
          </p:cNvPicPr>
          <p:nvPr/>
        </p:nvPicPr>
        <p:blipFill>
          <a:blip r:embed="rId3"/>
          <a:stretch>
            <a:fillRect/>
          </a:stretch>
        </p:blipFill>
        <p:spPr>
          <a:xfrm>
            <a:off x="5292080" y="2295659"/>
            <a:ext cx="2581275" cy="3267075"/>
          </a:xfrm>
          <a:prstGeom prst="rect">
            <a:avLst/>
          </a:prstGeom>
        </p:spPr>
      </p:pic>
    </p:spTree>
  </p:cSld>
  <p:clrMapOvr>
    <a:masterClrMapping/>
  </p:clrMapOvr>
  <p:transition advClick="0" advTm="8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808" y="1844824"/>
            <a:ext cx="37444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912343C-BAD4-4573-9401-477603FE4B47}"/>
              </a:ext>
            </a:extLst>
          </p:cNvPr>
          <p:cNvPicPr>
            <a:picLocks noChangeAspect="1"/>
          </p:cNvPicPr>
          <p:nvPr/>
        </p:nvPicPr>
        <p:blipFill>
          <a:blip r:embed="rId2"/>
          <a:stretch>
            <a:fillRect/>
          </a:stretch>
        </p:blipFill>
        <p:spPr>
          <a:xfrm>
            <a:off x="2133516" y="0"/>
            <a:ext cx="4876968" cy="6858000"/>
          </a:xfrm>
          <a:prstGeom prst="rect">
            <a:avLst/>
          </a:prstGeom>
        </p:spPr>
      </p:pic>
      <p:sp>
        <p:nvSpPr>
          <p:cNvPr id="3" name="Rectangle 2">
            <a:extLst>
              <a:ext uri="{FF2B5EF4-FFF2-40B4-BE49-F238E27FC236}">
                <a16:creationId xmlns:a16="http://schemas.microsoft.com/office/drawing/2014/main" id="{98BCF4A9-5B45-43D4-BE26-4DF83658C3BD}"/>
              </a:ext>
            </a:extLst>
          </p:cNvPr>
          <p:cNvSpPr/>
          <p:nvPr/>
        </p:nvSpPr>
        <p:spPr>
          <a:xfrm>
            <a:off x="7164288" y="5517232"/>
            <a:ext cx="1661268" cy="784830"/>
          </a:xfrm>
          <a:prstGeom prst="rect">
            <a:avLst/>
          </a:prstGeom>
        </p:spPr>
        <p:txBody>
          <a:bodyPr wrap="square">
            <a:spAutoFit/>
          </a:bodyPr>
          <a:lstStyle/>
          <a:p>
            <a:r>
              <a:rPr lang="en-NZ" sz="900" dirty="0"/>
              <a:t>https://medalsreunitednz.co.nz/joseph-norman-braund-nz-troopers-boer-war-medal-found-in-australia-is-reunited-with-his-son-in-auckland/</a:t>
            </a:r>
          </a:p>
        </p:txBody>
      </p:sp>
    </p:spTree>
    <p:extLst>
      <p:ext uri="{BB962C8B-B14F-4D97-AF65-F5344CB8AC3E}">
        <p14:creationId xmlns:p14="http://schemas.microsoft.com/office/powerpoint/2010/main" val="2458791827"/>
      </p:ext>
    </p:extLst>
  </p:cSld>
  <p:clrMapOvr>
    <a:masterClrMapping/>
  </p:clrMapOvr>
  <p:transition advClick="0"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4876" y="285728"/>
            <a:ext cx="3257544" cy="5154626"/>
          </a:xfrm>
        </p:spPr>
        <p:txBody>
          <a:bodyPr/>
          <a:lstStyle/>
          <a:p>
            <a:r>
              <a:rPr lang="en-NZ" dirty="0"/>
              <a:t>William George Braund</a:t>
            </a:r>
          </a:p>
        </p:txBody>
      </p:sp>
      <p:sp>
        <p:nvSpPr>
          <p:cNvPr id="7" name="TextBox 6"/>
          <p:cNvSpPr txBox="1"/>
          <p:nvPr/>
        </p:nvSpPr>
        <p:spPr>
          <a:xfrm>
            <a:off x="5072066" y="5000636"/>
            <a:ext cx="25717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Half - Brother of Captain James Braund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Sailed out of Wellington and Westport</a:t>
            </a:r>
          </a:p>
        </p:txBody>
      </p:sp>
      <p:pic>
        <p:nvPicPr>
          <p:cNvPr id="6" name="Picture 2" descr="http://photos-b.ak.fbcdn.net/hphotos-ak-snc1/hs163.snc1/6096_219301535181_724250181_7878825_6120443_n.jpg">
            <a:hlinkClick r:id="rId2"/>
          </p:cNvPr>
          <p:cNvPicPr>
            <a:picLocks noChangeAspect="1" noChangeArrowheads="1"/>
          </p:cNvPicPr>
          <p:nvPr/>
        </p:nvPicPr>
        <p:blipFill>
          <a:blip r:embed="rId3"/>
          <a:srcRect/>
          <a:stretch>
            <a:fillRect/>
          </a:stretch>
        </p:blipFill>
        <p:spPr bwMode="auto">
          <a:xfrm>
            <a:off x="642910" y="357166"/>
            <a:ext cx="3638550" cy="5753101"/>
          </a:xfrm>
          <a:prstGeom prst="rect">
            <a:avLst/>
          </a:prstGeom>
          <a:noFill/>
        </p:spPr>
      </p:pic>
    </p:spTree>
    <p:extLst>
      <p:ext uri="{BB962C8B-B14F-4D97-AF65-F5344CB8AC3E}">
        <p14:creationId xmlns:p14="http://schemas.microsoft.com/office/powerpoint/2010/main" val="3593754038"/>
      </p:ext>
    </p:extLst>
  </p:cSld>
  <p:clrMapOvr>
    <a:masterClrMapping/>
  </p:clrMapOvr>
  <p:transition advClick="0"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7A622-6A88-4607-999E-FFC73C91D837}"/>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6"/>
                    </a14:imgEffect>
                    <a14:imgEffect>
                      <a14:colorTemperature colorTemp="1500"/>
                    </a14:imgEffect>
                    <a14:imgEffect>
                      <a14:saturation sat="0"/>
                    </a14:imgEffect>
                  </a14:imgLayer>
                </a14:imgProps>
              </a:ext>
            </a:extLst>
          </a:blip>
          <a:stretch>
            <a:fillRect/>
          </a:stretch>
        </p:blipFill>
        <p:spPr>
          <a:xfrm>
            <a:off x="2267744" y="460333"/>
            <a:ext cx="5209055" cy="5937334"/>
          </a:xfrm>
          <a:prstGeom prst="rect">
            <a:avLst/>
          </a:prstGeom>
          <a:blipFill>
            <a:blip r:embed="rId4"/>
            <a:tile tx="0" ty="0" sx="100000" sy="100000" flip="none" algn="tl"/>
          </a:blipFill>
        </p:spPr>
      </p:pic>
      <p:sp>
        <p:nvSpPr>
          <p:cNvPr id="4" name="TextBox 3"/>
          <p:cNvSpPr txBox="1"/>
          <p:nvPr/>
        </p:nvSpPr>
        <p:spPr>
          <a:xfrm>
            <a:off x="2267744" y="1628800"/>
            <a:ext cx="520905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6000" b="1" i="0" u="none" strike="noStrike" kern="1200" cap="none" spc="0" normalizeH="0" baseline="0" noProof="0" dirty="0">
                <a:ln>
                  <a:noFill/>
                </a:ln>
                <a:solidFill>
                  <a:prstClr val="black"/>
                </a:solidFill>
                <a:effectLst/>
                <a:uLnTx/>
                <a:uFillTx/>
                <a:latin typeface="Calibri"/>
                <a:ea typeface="+mn-ea"/>
                <a:cs typeface="+mn-cs"/>
              </a:rPr>
              <a:t>Captain James’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NZ" sz="60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6000" b="1" i="0" u="none" strike="noStrike" kern="1200" cap="none" spc="0" normalizeH="0" baseline="0" noProof="0" dirty="0">
                <a:ln>
                  <a:noFill/>
                </a:ln>
                <a:solidFill>
                  <a:prstClr val="black"/>
                </a:solidFill>
                <a:effectLst/>
                <a:uLnTx/>
                <a:uFillTx/>
                <a:latin typeface="Calibri"/>
                <a:ea typeface="+mn-ea"/>
                <a:cs typeface="+mn-cs"/>
              </a:rPr>
              <a:t> Grandchildren</a:t>
            </a:r>
          </a:p>
        </p:txBody>
      </p:sp>
    </p:spTree>
    <p:extLst>
      <p:ext uri="{BB962C8B-B14F-4D97-AF65-F5344CB8AC3E}">
        <p14:creationId xmlns:p14="http://schemas.microsoft.com/office/powerpoint/2010/main" val="22368596"/>
      </p:ext>
    </p:extLst>
  </p:cSld>
  <p:clrMapOvr>
    <a:masterClrMapping/>
  </p:clrMapOvr>
  <p:transition advClick="0" advTm="8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Users\Liz\Pictures\Braund Photos\P1000494.JPG"/>
          <p:cNvPicPr>
            <a:picLocks noChangeAspect="1" noChangeArrowheads="1"/>
          </p:cNvPicPr>
          <p:nvPr/>
        </p:nvPicPr>
        <p:blipFill>
          <a:blip r:embed="rId2" cstate="print"/>
          <a:srcRect l="16407" r="5289"/>
          <a:stretch>
            <a:fillRect/>
          </a:stretch>
        </p:blipFill>
        <p:spPr bwMode="auto">
          <a:xfrm>
            <a:off x="1214414" y="714356"/>
            <a:ext cx="7500990" cy="5400000"/>
          </a:xfrm>
          <a:prstGeom prst="rect">
            <a:avLst/>
          </a:prstGeom>
          <a:noFill/>
        </p:spPr>
      </p:pic>
      <p:sp>
        <p:nvSpPr>
          <p:cNvPr id="2" name="TextBox 1">
            <a:extLst>
              <a:ext uri="{FF2B5EF4-FFF2-40B4-BE49-F238E27FC236}">
                <a16:creationId xmlns:a16="http://schemas.microsoft.com/office/drawing/2014/main" id="{2A6E6B29-D128-491E-B481-0ABD1C9CA075}"/>
              </a:ext>
            </a:extLst>
          </p:cNvPr>
          <p:cNvSpPr txBox="1"/>
          <p:nvPr/>
        </p:nvSpPr>
        <p:spPr>
          <a:xfrm>
            <a:off x="1619672" y="6453336"/>
            <a:ext cx="6696744" cy="369332"/>
          </a:xfrm>
          <a:prstGeom prst="rect">
            <a:avLst/>
          </a:prstGeom>
          <a:noFill/>
        </p:spPr>
        <p:txBody>
          <a:bodyPr wrap="square" rtlCol="0">
            <a:spAutoFit/>
          </a:bodyPr>
          <a:lstStyle/>
          <a:p>
            <a:r>
              <a:rPr lang="en-NZ" dirty="0"/>
              <a:t>Thetis      Ruve               Eleanor (Gran)        Owen	                 Ron</a:t>
            </a:r>
          </a:p>
        </p:txBody>
      </p:sp>
    </p:spTree>
  </p:cSld>
  <p:clrMapOvr>
    <a:masterClrMapping/>
  </p:clrMapOvr>
  <p:transition advClick="0" advTm="8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792CE-EAF5-490F-B3A9-71B8E6CDBF9A}"/>
              </a:ext>
            </a:extLst>
          </p:cNvPr>
          <p:cNvPicPr>
            <a:picLocks noChangeAspect="1"/>
          </p:cNvPicPr>
          <p:nvPr/>
        </p:nvPicPr>
        <p:blipFill>
          <a:blip r:embed="rId2"/>
          <a:stretch>
            <a:fillRect/>
          </a:stretch>
        </p:blipFill>
        <p:spPr>
          <a:xfrm>
            <a:off x="1691680" y="0"/>
            <a:ext cx="3694849" cy="6858000"/>
          </a:xfrm>
          <a:prstGeom prst="rect">
            <a:avLst/>
          </a:prstGeom>
        </p:spPr>
      </p:pic>
      <p:sp>
        <p:nvSpPr>
          <p:cNvPr id="4" name="TextBox 3">
            <a:extLst>
              <a:ext uri="{FF2B5EF4-FFF2-40B4-BE49-F238E27FC236}">
                <a16:creationId xmlns:a16="http://schemas.microsoft.com/office/drawing/2014/main" id="{036F0174-5171-4A0F-9FEA-4AD29DF3DB5D}"/>
              </a:ext>
            </a:extLst>
          </p:cNvPr>
          <p:cNvSpPr txBox="1"/>
          <p:nvPr/>
        </p:nvSpPr>
        <p:spPr>
          <a:xfrm>
            <a:off x="5724128" y="1916832"/>
            <a:ext cx="21602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Lieutenant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Owen S Braund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Pacific Fleet</a:t>
            </a:r>
          </a:p>
        </p:txBody>
      </p:sp>
    </p:spTree>
    <p:extLst>
      <p:ext uri="{BB962C8B-B14F-4D97-AF65-F5344CB8AC3E}">
        <p14:creationId xmlns:p14="http://schemas.microsoft.com/office/powerpoint/2010/main" val="1382636310"/>
      </p:ext>
    </p:extLst>
  </p:cSld>
  <p:clrMapOvr>
    <a:masterClrMapping/>
  </p:clrMapOvr>
  <p:transition advClick="0" advTm="8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428728" y="1357298"/>
            <a:ext cx="6389705" cy="4778626"/>
          </a:xfrm>
          <a:prstGeom prst="rect">
            <a:avLst/>
          </a:prstGeom>
          <a:noFill/>
          <a:ln w="9525">
            <a:noFill/>
            <a:miter lim="800000"/>
            <a:headEnd/>
            <a:tailEnd/>
          </a:ln>
          <a:effectLst/>
        </p:spPr>
      </p:pic>
      <p:sp>
        <p:nvSpPr>
          <p:cNvPr id="3" name="Title 2"/>
          <p:cNvSpPr>
            <a:spLocks noGrp="1"/>
          </p:cNvSpPr>
          <p:nvPr>
            <p:ph type="title"/>
          </p:nvPr>
        </p:nvSpPr>
        <p:spPr>
          <a:xfrm>
            <a:off x="500034" y="0"/>
            <a:ext cx="8229600" cy="1143000"/>
          </a:xfrm>
        </p:spPr>
        <p:txBody>
          <a:bodyPr>
            <a:normAutofit/>
          </a:bodyPr>
          <a:lstStyle/>
          <a:p>
            <a:r>
              <a:rPr lang="en-NZ" dirty="0"/>
              <a:t>Mavis Braund</a:t>
            </a:r>
          </a:p>
        </p:txBody>
      </p:sp>
      <p:sp>
        <p:nvSpPr>
          <p:cNvPr id="5" name="TextBox 4"/>
          <p:cNvSpPr txBox="1"/>
          <p:nvPr/>
        </p:nvSpPr>
        <p:spPr>
          <a:xfrm>
            <a:off x="2214546" y="6215082"/>
            <a:ext cx="4929222" cy="369332"/>
          </a:xfrm>
          <a:prstGeom prst="rect">
            <a:avLst/>
          </a:prstGeom>
          <a:noFill/>
        </p:spPr>
        <p:txBody>
          <a:bodyPr wrap="square" rtlCol="0">
            <a:spAutoFit/>
          </a:bodyPr>
          <a:lstStyle/>
          <a:p>
            <a:pPr algn="ctr"/>
            <a:r>
              <a:rPr lang="en-NZ" dirty="0"/>
              <a:t>On Charybdis</a:t>
            </a:r>
          </a:p>
        </p:txBody>
      </p:sp>
    </p:spTree>
  </p:cSld>
  <p:clrMapOvr>
    <a:masterClrMapping/>
  </p:clrMapOvr>
  <p:transition advClick="0" advTm="8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480" y="1071546"/>
            <a:ext cx="4286280" cy="369332"/>
          </a:xfrm>
          <a:prstGeom prst="rect">
            <a:avLst/>
          </a:prstGeom>
          <a:noFill/>
        </p:spPr>
        <p:txBody>
          <a:bodyPr wrap="square" rtlCol="0">
            <a:spAutoFit/>
          </a:bodyPr>
          <a:lstStyle/>
          <a:p>
            <a:endParaRPr lang="en-NZ" dirty="0"/>
          </a:p>
        </p:txBody>
      </p:sp>
      <p:pic>
        <p:nvPicPr>
          <p:cNvPr id="117763" name="Picture 3" descr="C:\Users\Liz\Pictures\Braund Photos\Mavis Braund and friend.JPG"/>
          <p:cNvPicPr>
            <a:picLocks noChangeAspect="1" noChangeArrowheads="1"/>
          </p:cNvPicPr>
          <p:nvPr/>
        </p:nvPicPr>
        <p:blipFill>
          <a:blip r:embed="rId2" cstate="print"/>
          <a:srcRect/>
          <a:stretch>
            <a:fillRect/>
          </a:stretch>
        </p:blipFill>
        <p:spPr bwMode="auto">
          <a:xfrm>
            <a:off x="1714480" y="571480"/>
            <a:ext cx="3357586" cy="5956179"/>
          </a:xfrm>
          <a:prstGeom prst="rect">
            <a:avLst/>
          </a:prstGeom>
          <a:noFill/>
        </p:spPr>
      </p:pic>
      <p:sp>
        <p:nvSpPr>
          <p:cNvPr id="5" name="TextBox 4"/>
          <p:cNvSpPr txBox="1"/>
          <p:nvPr/>
        </p:nvSpPr>
        <p:spPr>
          <a:xfrm>
            <a:off x="5572132" y="2000240"/>
            <a:ext cx="3000396" cy="984885"/>
          </a:xfrm>
          <a:prstGeom prst="rect">
            <a:avLst/>
          </a:prstGeom>
          <a:noFill/>
        </p:spPr>
        <p:txBody>
          <a:bodyPr wrap="square" rtlCol="0">
            <a:spAutoFit/>
          </a:bodyPr>
          <a:lstStyle/>
          <a:p>
            <a:r>
              <a:rPr lang="en-NZ" sz="4000" dirty="0"/>
              <a:t>Mavis Braund </a:t>
            </a:r>
          </a:p>
          <a:p>
            <a:r>
              <a:rPr lang="en-NZ" dirty="0"/>
              <a:t>and friend</a:t>
            </a:r>
          </a:p>
        </p:txBody>
      </p:sp>
    </p:spTree>
  </p:cSld>
  <p:clrMapOvr>
    <a:masterClrMapping/>
  </p:clrMapOvr>
  <p:transition advClick="0" advTm="8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Liz\Pictures\Braund Photos\Braund Woman, 1930-31 (New Plymouth)SW1931_1940_00827.jpg"/>
          <p:cNvPicPr>
            <a:picLocks noChangeAspect="1" noChangeArrowheads="1"/>
          </p:cNvPicPr>
          <p:nvPr/>
        </p:nvPicPr>
        <p:blipFill>
          <a:blip r:embed="rId2"/>
          <a:srcRect/>
          <a:stretch>
            <a:fillRect/>
          </a:stretch>
        </p:blipFill>
        <p:spPr bwMode="auto">
          <a:xfrm>
            <a:off x="357158" y="214290"/>
            <a:ext cx="3571900" cy="2669995"/>
          </a:xfrm>
          <a:prstGeom prst="rect">
            <a:avLst/>
          </a:prstGeom>
          <a:noFill/>
        </p:spPr>
      </p:pic>
      <p:pic>
        <p:nvPicPr>
          <p:cNvPr id="16387" name="Picture 3" descr="C:\Users\Liz\Pictures\Braund Photos\Braund, Woman 1930-31 (New Plymouth)SW1931_1940_00826.jpg"/>
          <p:cNvPicPr>
            <a:picLocks noChangeAspect="1" noChangeArrowheads="1"/>
          </p:cNvPicPr>
          <p:nvPr/>
        </p:nvPicPr>
        <p:blipFill>
          <a:blip r:embed="rId3"/>
          <a:srcRect/>
          <a:stretch>
            <a:fillRect/>
          </a:stretch>
        </p:blipFill>
        <p:spPr bwMode="auto">
          <a:xfrm>
            <a:off x="857224" y="3000372"/>
            <a:ext cx="2571729" cy="3516894"/>
          </a:xfrm>
          <a:prstGeom prst="rect">
            <a:avLst/>
          </a:prstGeom>
          <a:noFill/>
        </p:spPr>
      </p:pic>
      <p:sp>
        <p:nvSpPr>
          <p:cNvPr id="5" name="TextBox 4"/>
          <p:cNvSpPr txBox="1"/>
          <p:nvPr/>
        </p:nvSpPr>
        <p:spPr>
          <a:xfrm>
            <a:off x="4357686" y="1214422"/>
            <a:ext cx="4429156" cy="4524315"/>
          </a:xfrm>
          <a:prstGeom prst="rect">
            <a:avLst/>
          </a:prstGeom>
          <a:noFill/>
        </p:spPr>
        <p:txBody>
          <a:bodyPr wrap="square" rtlCol="0">
            <a:spAutoFit/>
          </a:bodyPr>
          <a:lstStyle/>
          <a:p>
            <a:pPr algn="ctr"/>
            <a:r>
              <a:rPr lang="en-NZ" sz="1200" dirty="0"/>
              <a:t>Photographs from Puke Ariki, New Plymouth</a:t>
            </a:r>
          </a:p>
          <a:p>
            <a:pPr algn="ctr"/>
            <a:endParaRPr lang="en-NZ" dirty="0"/>
          </a:p>
          <a:p>
            <a:pPr algn="ctr"/>
            <a:r>
              <a:rPr lang="en-NZ" sz="2200" b="1" dirty="0"/>
              <a:t>The Title is ‘Woman, Braund’ </a:t>
            </a:r>
          </a:p>
          <a:p>
            <a:pPr algn="ctr"/>
            <a:r>
              <a:rPr lang="en-NZ" b="1" dirty="0"/>
              <a:t>1930 -31</a:t>
            </a:r>
          </a:p>
          <a:p>
            <a:pPr algn="ctr"/>
            <a:endParaRPr lang="en-NZ" dirty="0"/>
          </a:p>
          <a:p>
            <a:pPr algn="ctr"/>
            <a:r>
              <a:rPr lang="en-NZ" dirty="0"/>
              <a:t>Looking at the Photograph and the birthdates of George Braund’s daughters, it is very likely that this is a photograph of Zeta Mabel </a:t>
            </a:r>
          </a:p>
          <a:p>
            <a:pPr algn="ctr"/>
            <a:r>
              <a:rPr lang="en-NZ" dirty="0"/>
              <a:t>on her 30</a:t>
            </a:r>
            <a:r>
              <a:rPr lang="en-NZ" baseline="30000" dirty="0"/>
              <a:t>th</a:t>
            </a:r>
            <a:r>
              <a:rPr lang="en-NZ" dirty="0"/>
              <a:t> birthday.</a:t>
            </a:r>
          </a:p>
          <a:p>
            <a:pPr algn="ctr"/>
            <a:endParaRPr lang="en-NZ" dirty="0"/>
          </a:p>
          <a:p>
            <a:pPr algn="ctr"/>
            <a:r>
              <a:rPr lang="en-NZ" dirty="0"/>
              <a:t>Zeta was born in 1901 and died in 1963 </a:t>
            </a:r>
          </a:p>
          <a:p>
            <a:pPr algn="ctr"/>
            <a:r>
              <a:rPr lang="en-NZ" dirty="0"/>
              <a:t>age 62, a spinster.</a:t>
            </a:r>
          </a:p>
          <a:p>
            <a:pPr algn="ctr"/>
            <a:endParaRPr lang="en-NZ" dirty="0"/>
          </a:p>
          <a:p>
            <a:pPr algn="ctr"/>
            <a:r>
              <a:rPr lang="en-NZ" dirty="0"/>
              <a:t>She is buried in Te Henui Cemetery </a:t>
            </a:r>
          </a:p>
          <a:p>
            <a:pPr algn="ctr"/>
            <a:r>
              <a:rPr lang="en-NZ" dirty="0"/>
              <a:t>in New Plymouth</a:t>
            </a:r>
          </a:p>
          <a:p>
            <a:endParaRPr lang="en-NZ" dirty="0"/>
          </a:p>
        </p:txBody>
      </p:sp>
    </p:spTree>
  </p:cSld>
  <p:clrMapOvr>
    <a:masterClrMapping/>
  </p:clrMapOvr>
  <p:transition advClick="0" advTm="8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92E60-347F-4C6A-92C7-F76B0EC264F3}"/>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6"/>
                    </a14:imgEffect>
                    <a14:imgEffect>
                      <a14:colorTemperature colorTemp="1500"/>
                    </a14:imgEffect>
                    <a14:imgEffect>
                      <a14:saturation sat="0"/>
                    </a14:imgEffect>
                  </a14:imgLayer>
                </a14:imgProps>
              </a:ext>
            </a:extLst>
          </a:blip>
          <a:stretch>
            <a:fillRect/>
          </a:stretch>
        </p:blipFill>
        <p:spPr>
          <a:xfrm>
            <a:off x="2051720" y="460333"/>
            <a:ext cx="5209055" cy="5937334"/>
          </a:xfrm>
          <a:prstGeom prst="rect">
            <a:avLst/>
          </a:prstGeom>
          <a:blipFill>
            <a:blip r:embed="rId4"/>
            <a:tile tx="0" ty="0" sx="100000" sy="100000" flip="none" algn="tl"/>
          </a:blipFill>
        </p:spPr>
      </p:pic>
      <p:sp>
        <p:nvSpPr>
          <p:cNvPr id="4" name="TextBox 3"/>
          <p:cNvSpPr txBox="1"/>
          <p:nvPr/>
        </p:nvSpPr>
        <p:spPr>
          <a:xfrm>
            <a:off x="2915816" y="1772816"/>
            <a:ext cx="374441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5000" b="1" i="0" u="none" strike="noStrike" kern="1200" cap="none" spc="0" normalizeH="0" baseline="0" noProof="0" dirty="0">
                <a:ln>
                  <a:noFill/>
                </a:ln>
                <a:solidFill>
                  <a:prstClr val="black"/>
                </a:solidFill>
                <a:effectLst/>
                <a:uLnTx/>
                <a:uFillTx/>
                <a:latin typeface="Calibri"/>
                <a:ea typeface="+mn-ea"/>
                <a:cs typeface="+mn-cs"/>
              </a:rPr>
              <a:t>Thomas Steel</a:t>
            </a:r>
          </a:p>
        </p:txBody>
      </p:sp>
      <p:pic>
        <p:nvPicPr>
          <p:cNvPr id="5" name="Picture 4" descr="http://www.nzfenciblesociety.org.nz/webfiles/NZFencible/webpages/images/7832/book.jpg">
            <a:extLst>
              <a:ext uri="{FF2B5EF4-FFF2-40B4-BE49-F238E27FC236}">
                <a16:creationId xmlns:a16="http://schemas.microsoft.com/office/drawing/2014/main" id="{F5746548-6682-407F-B3D2-A2709FEC5642}"/>
              </a:ext>
            </a:extLst>
          </p:cNvPr>
          <p:cNvPicPr/>
          <p:nvPr/>
        </p:nvPicPr>
        <p:blipFill>
          <a:blip r:embed="rId5"/>
          <a:srcRect/>
          <a:stretch>
            <a:fillRect/>
          </a:stretch>
        </p:blipFill>
        <p:spPr bwMode="auto">
          <a:xfrm>
            <a:off x="2915816" y="3169842"/>
            <a:ext cx="1066800" cy="1457325"/>
          </a:xfrm>
          <a:prstGeom prst="rect">
            <a:avLst/>
          </a:prstGeom>
          <a:noFill/>
          <a:ln w="9525">
            <a:noFill/>
            <a:miter lim="800000"/>
            <a:headEnd/>
            <a:tailEnd/>
          </a:ln>
        </p:spPr>
      </p:pic>
      <p:sp>
        <p:nvSpPr>
          <p:cNvPr id="2" name="Rectangle 1">
            <a:extLst>
              <a:ext uri="{FF2B5EF4-FFF2-40B4-BE49-F238E27FC236}">
                <a16:creationId xmlns:a16="http://schemas.microsoft.com/office/drawing/2014/main" id="{129B9F3A-A913-417C-BE83-5EC252B61F14}"/>
              </a:ext>
            </a:extLst>
          </p:cNvPr>
          <p:cNvSpPr/>
          <p:nvPr/>
        </p:nvSpPr>
        <p:spPr>
          <a:xfrm>
            <a:off x="3707904" y="4923077"/>
            <a:ext cx="2385846" cy="861774"/>
          </a:xfrm>
          <a:prstGeom prst="rect">
            <a:avLst/>
          </a:prstGeom>
        </p:spPr>
        <p:txBody>
          <a:bodyPr wrap="none">
            <a:spAutoFit/>
          </a:bodyPr>
          <a:lstStyle/>
          <a:p>
            <a:r>
              <a:rPr lang="en-NZ" sz="5000" b="1" dirty="0">
                <a:solidFill>
                  <a:prstClr val="black"/>
                </a:solidFill>
              </a:rPr>
              <a:t>Fencible</a:t>
            </a:r>
            <a:endParaRPr lang="en-NZ" dirty="0"/>
          </a:p>
        </p:txBody>
      </p:sp>
      <p:pic>
        <p:nvPicPr>
          <p:cNvPr id="6" name="Picture 5" descr="http://www.nzfenciblesociety.org.nz/webfiles/NZFencible/webpages/images/7827/fengrporg.jpg">
            <a:extLst>
              <a:ext uri="{FF2B5EF4-FFF2-40B4-BE49-F238E27FC236}">
                <a16:creationId xmlns:a16="http://schemas.microsoft.com/office/drawing/2014/main" id="{3715D881-7718-4920-A9E8-33074923F612}"/>
              </a:ext>
            </a:extLst>
          </p:cNvPr>
          <p:cNvPicPr/>
          <p:nvPr/>
        </p:nvPicPr>
        <p:blipFill>
          <a:blip r:embed="rId6"/>
          <a:srcRect/>
          <a:stretch>
            <a:fillRect/>
          </a:stretch>
        </p:blipFill>
        <p:spPr bwMode="auto">
          <a:xfrm>
            <a:off x="4355976" y="3218410"/>
            <a:ext cx="2268356" cy="1457325"/>
          </a:xfrm>
          <a:prstGeom prst="rect">
            <a:avLst/>
          </a:prstGeom>
          <a:noFill/>
          <a:ln w="9525">
            <a:noFill/>
            <a:miter lim="800000"/>
            <a:headEnd/>
            <a:tailEnd/>
          </a:ln>
        </p:spPr>
      </p:pic>
    </p:spTree>
    <p:extLst>
      <p:ext uri="{BB962C8B-B14F-4D97-AF65-F5344CB8AC3E}">
        <p14:creationId xmlns:p14="http://schemas.microsoft.com/office/powerpoint/2010/main" val="1156353398"/>
      </p:ext>
    </p:extLst>
  </p:cSld>
  <p:clrMapOvr>
    <a:masterClrMapping/>
  </p:clrMapOvr>
  <p:transition advClick="0" advTm="8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8EB366-A3BF-4AA1-967B-F9A3C22216DB}"/>
              </a:ext>
            </a:extLst>
          </p:cNvPr>
          <p:cNvSpPr/>
          <p:nvPr/>
        </p:nvSpPr>
        <p:spPr>
          <a:xfrm>
            <a:off x="683568" y="260648"/>
            <a:ext cx="7704856" cy="6284028"/>
          </a:xfrm>
          <a:prstGeom prst="rect">
            <a:avLst/>
          </a:prstGeom>
        </p:spPr>
        <p:txBody>
          <a:bodyPr wrap="square">
            <a:spAutoFit/>
          </a:bodyPr>
          <a:lstStyle/>
          <a:p>
            <a:pPr algn="ctr">
              <a:lnSpc>
                <a:spcPct val="115000"/>
              </a:lnSpc>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Thomas Steel</a:t>
            </a:r>
            <a:endParaRPr lang="en-NZ"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Entry in ‘The Fencibles’ Book published by The Fencibles Society of New Zealand</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Steel Thomas 	Oriental Queen</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Thomas b. 1807 at </a:t>
            </a:r>
            <a:r>
              <a:rPr lang="en-NZ" sz="1100" dirty="0" err="1">
                <a:latin typeface="Calibri" panose="020F0502020204030204" pitchFamily="34" charset="0"/>
                <a:ea typeface="Calibri" panose="020F0502020204030204" pitchFamily="34" charset="0"/>
                <a:cs typeface="Times New Roman" panose="02020603050405020304" pitchFamily="18" charset="0"/>
              </a:rPr>
              <a:t>Aldingbourne</a:t>
            </a:r>
            <a:r>
              <a:rPr lang="en-NZ" sz="1100" dirty="0">
                <a:latin typeface="Calibri" panose="020F0502020204030204" pitchFamily="34" charset="0"/>
                <a:ea typeface="Calibri" panose="020F0502020204030204" pitchFamily="34" charset="0"/>
                <a:cs typeface="Times New Roman" panose="02020603050405020304" pitchFamily="18" charset="0"/>
              </a:rPr>
              <a:t>, Sussex, England a carpenter.  He enlisted at Plymouth aged 20 years with the Royal Marines.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His height, 5’6”, fresh complexion, hazel eyes and black hair.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He was promoted to Quarter Master Sergeant by 1840 stationed in Plymouth and Pembroke, West Wales where he was admitted to Greenwich Hospital pension of 25 pounds per annum.  He left West Wales with his wife Margaret Hunt (b.1807) and their 5 children.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Sarah Ann 	b. 1836</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Elizabeth 	b. 1839</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William Henry 	b. 1841</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Thomas 	b. 1844; and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Frederick 	b. 1847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He built a small cottage at Onehunga and lived there for many years.  It is reputed he had visitors of high rank and he and his daughter Susan, did dine, among others, with the Duke of Edinburgh in 1869.  He was fond of telling his many stories of notability and claimed to receive two pensions.  They moved to Darby Lane, off Queen Street, Auckland, and Parnell where Thomas worked with his son-in-law, Alfred </a:t>
            </a:r>
            <a:r>
              <a:rPr lang="en-NZ" sz="1100" dirty="0" err="1">
                <a:latin typeface="Calibri" panose="020F0502020204030204" pitchFamily="34" charset="0"/>
                <a:ea typeface="Calibri" panose="020F0502020204030204" pitchFamily="34" charset="0"/>
                <a:cs typeface="Times New Roman" panose="02020603050405020304" pitchFamily="18" charset="0"/>
              </a:rPr>
              <a:t>Chitham</a:t>
            </a:r>
            <a:r>
              <a:rPr lang="en-NZ"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NZ" sz="1100" dirty="0">
                <a:latin typeface="Calibri" panose="020F0502020204030204" pitchFamily="34" charset="0"/>
                <a:ea typeface="Calibri" panose="020F0502020204030204" pitchFamily="34" charset="0"/>
                <a:cs typeface="Times New Roman" panose="02020603050405020304" pitchFamily="18" charset="0"/>
              </a:rPr>
              <a:t>His wife Margaret kept a boarding house at Parnell until her death in 1883.  He died in 1895 and both are buried in Symonds St. Cemetery, Auckland.</a:t>
            </a:r>
          </a:p>
          <a:p>
            <a:pPr>
              <a:spcAft>
                <a:spcPts val="0"/>
              </a:spcAft>
            </a:pPr>
            <a:r>
              <a:rPr lang="en-NZ" sz="700" dirty="0">
                <a:latin typeface="Calibri" panose="020F0502020204030204" pitchFamily="34" charset="0"/>
                <a:ea typeface="Calibri" panose="020F0502020204030204" pitchFamily="34" charset="0"/>
                <a:cs typeface="Times New Roman" panose="02020603050405020304" pitchFamily="18" charset="0"/>
              </a:rPr>
              <a:t>Oriental Queen was the boat in which a contingent of ‘retired’ British Military Soldiers arrived in Auckland and were subsequently known as the Fencibles – a reservist force called on for the Waikato Wars and other periods of unrest.</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0166225"/>
      </p:ext>
    </p:extLst>
  </p:cSld>
  <p:clrMapOvr>
    <a:masterClrMapping/>
  </p:clrMapOvr>
  <p:transition advClick="0" advTm="8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2786058"/>
            <a:ext cx="4514824" cy="1143000"/>
          </a:xfrm>
          <a:ln>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NZ" sz="5000" dirty="0"/>
              <a:t>SOUTH ISLAND BRAUNDS</a:t>
            </a:r>
          </a:p>
        </p:txBody>
      </p:sp>
      <p:pic>
        <p:nvPicPr>
          <p:cNvPr id="50178" name="Picture 2" descr="http://travelpass.intercity.co.nz/images/south-island-map.gif"/>
          <p:cNvPicPr>
            <a:picLocks noChangeAspect="1" noChangeArrowheads="1"/>
          </p:cNvPicPr>
          <p:nvPr/>
        </p:nvPicPr>
        <p:blipFill>
          <a:blip r:embed="rId2"/>
          <a:srcRect/>
          <a:stretch>
            <a:fillRect/>
          </a:stretch>
        </p:blipFill>
        <p:spPr bwMode="auto">
          <a:xfrm>
            <a:off x="785786" y="0"/>
            <a:ext cx="4214842" cy="6298178"/>
          </a:xfrm>
          <a:prstGeom prst="rect">
            <a:avLst/>
          </a:prstGeom>
          <a:noFill/>
        </p:spPr>
      </p:pic>
    </p:spTree>
    <p:extLst>
      <p:ext uri="{BB962C8B-B14F-4D97-AF65-F5344CB8AC3E}">
        <p14:creationId xmlns:p14="http://schemas.microsoft.com/office/powerpoint/2010/main" val="806146950"/>
      </p:ext>
    </p:extLst>
  </p:cSld>
  <p:clrMapOvr>
    <a:masterClrMapping/>
  </p:clrMapOvr>
  <p:transition advClick="0" advTm="8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dirty="0"/>
              <a:t>George Braund Woodman</a:t>
            </a:r>
          </a:p>
        </p:txBody>
      </p:sp>
      <p:sp>
        <p:nvSpPr>
          <p:cNvPr id="5" name="Content Placeholder 4"/>
          <p:cNvSpPr>
            <a:spLocks noGrp="1"/>
          </p:cNvSpPr>
          <p:nvPr>
            <p:ph sz="half" idx="1"/>
          </p:nvPr>
        </p:nvSpPr>
        <p:spPr>
          <a:xfrm>
            <a:off x="357158" y="1928802"/>
            <a:ext cx="3143272" cy="4525963"/>
          </a:xfrm>
        </p:spPr>
        <p:txBody>
          <a:bodyPr>
            <a:normAutofit lnSpcReduction="10000"/>
          </a:bodyPr>
          <a:lstStyle/>
          <a:p>
            <a:pPr algn="ctr">
              <a:buNone/>
            </a:pPr>
            <a:r>
              <a:rPr lang="en-NZ" dirty="0"/>
              <a:t>Arrived 1851</a:t>
            </a:r>
          </a:p>
          <a:p>
            <a:pPr algn="ctr">
              <a:buNone/>
            </a:pPr>
            <a:endParaRPr lang="en-NZ" dirty="0"/>
          </a:p>
          <a:p>
            <a:pPr algn="ctr">
              <a:buNone/>
            </a:pPr>
            <a:r>
              <a:rPr lang="en-NZ" dirty="0"/>
              <a:t>Burke Manuscript</a:t>
            </a:r>
          </a:p>
          <a:p>
            <a:pPr algn="ctr">
              <a:buNone/>
            </a:pPr>
            <a:r>
              <a:rPr lang="en-NZ" dirty="0"/>
              <a:t>Christchurch </a:t>
            </a:r>
          </a:p>
          <a:p>
            <a:pPr algn="ctr">
              <a:buNone/>
            </a:pPr>
            <a:r>
              <a:rPr lang="en-NZ" dirty="0"/>
              <a:t>Library</a:t>
            </a:r>
          </a:p>
          <a:p>
            <a:pPr algn="ctr">
              <a:buNone/>
            </a:pPr>
            <a:r>
              <a:rPr lang="en-NZ" dirty="0"/>
              <a:t>-</a:t>
            </a:r>
          </a:p>
          <a:p>
            <a:pPr algn="ctr">
              <a:buNone/>
            </a:pPr>
            <a:r>
              <a:rPr lang="en-NZ" dirty="0"/>
              <a:t>A record of</a:t>
            </a:r>
          </a:p>
          <a:p>
            <a:pPr algn="ctr">
              <a:buNone/>
            </a:pPr>
            <a:r>
              <a:rPr lang="en-NZ" dirty="0"/>
              <a:t> settlers in old</a:t>
            </a:r>
          </a:p>
          <a:p>
            <a:pPr algn="ctr">
              <a:buNone/>
            </a:pPr>
            <a:r>
              <a:rPr lang="en-NZ" dirty="0"/>
              <a:t>Canterbury</a:t>
            </a:r>
          </a:p>
        </p:txBody>
      </p:sp>
      <p:pic>
        <p:nvPicPr>
          <p:cNvPr id="6" name="Picture 2" descr="Burke Manuscript Page 149 at 33%"/>
          <p:cNvPicPr>
            <a:picLocks noChangeAspect="1" noChangeArrowheads="1"/>
          </p:cNvPicPr>
          <p:nvPr/>
        </p:nvPicPr>
        <p:blipFill>
          <a:blip r:embed="rId2"/>
          <a:srcRect/>
          <a:stretch>
            <a:fillRect/>
          </a:stretch>
        </p:blipFill>
        <p:spPr bwMode="auto">
          <a:xfrm>
            <a:off x="4214810" y="1643050"/>
            <a:ext cx="3700831" cy="4632998"/>
          </a:xfrm>
          <a:prstGeom prst="rect">
            <a:avLst/>
          </a:prstGeom>
          <a:noFill/>
        </p:spPr>
      </p:pic>
    </p:spTree>
    <p:extLst>
      <p:ext uri="{BB962C8B-B14F-4D97-AF65-F5344CB8AC3E}">
        <p14:creationId xmlns:p14="http://schemas.microsoft.com/office/powerpoint/2010/main" val="263341219"/>
      </p:ext>
    </p:extLst>
  </p:cSld>
  <p:clrMapOvr>
    <a:masterClrMapping/>
  </p:clrMapOvr>
  <p:transition advClick="0"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Liz\Documents\Family History\Braund\Braunds in NZ info\WG family\Isabella Braund\Isabella's Grave, Karori Cemetery\On the Centenery of her death, 2 November 2008\P1000373.JPG"/>
          <p:cNvPicPr>
            <a:picLocks noChangeAspect="1" noChangeArrowheads="1"/>
          </p:cNvPicPr>
          <p:nvPr/>
        </p:nvPicPr>
        <p:blipFill>
          <a:blip r:embed="rId2" cstate="print"/>
          <a:srcRect/>
          <a:stretch>
            <a:fillRect/>
          </a:stretch>
        </p:blipFill>
        <p:spPr bwMode="auto">
          <a:xfrm>
            <a:off x="1214414" y="357166"/>
            <a:ext cx="3500462" cy="6209634"/>
          </a:xfrm>
          <a:prstGeom prst="rect">
            <a:avLst/>
          </a:prstGeom>
          <a:noFill/>
        </p:spPr>
      </p:pic>
      <p:sp>
        <p:nvSpPr>
          <p:cNvPr id="3" name="TextBox 2"/>
          <p:cNvSpPr txBox="1"/>
          <p:nvPr/>
        </p:nvSpPr>
        <p:spPr>
          <a:xfrm>
            <a:off x="5857884" y="1142984"/>
            <a:ext cx="2214578" cy="4878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4400" b="0" i="0" u="none" strike="noStrike" kern="1200" cap="none" spc="0" normalizeH="0" baseline="0" noProof="0" dirty="0">
                <a:ln>
                  <a:noFill/>
                </a:ln>
                <a:solidFill>
                  <a:prstClr val="black"/>
                </a:solidFill>
                <a:effectLst/>
                <a:uLnTx/>
                <a:uFillTx/>
                <a:latin typeface="Calibri"/>
                <a:ea typeface="+mn-ea"/>
                <a:cs typeface="+mn-cs"/>
              </a:rPr>
              <a:t>Isabella Fry Braund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prstClr val="black"/>
                </a:solidFill>
                <a:effectLst/>
                <a:uLnTx/>
                <a:uFillTx/>
                <a:latin typeface="Calibri"/>
                <a:ea typeface="+mn-ea"/>
                <a:cs typeface="+mn-cs"/>
              </a:rPr>
              <a:t>1</a:t>
            </a:r>
            <a:r>
              <a:rPr kumimoji="0" lang="en-NZ" sz="1500" b="0" i="0" u="none" strike="noStrike" kern="1200" cap="none" spc="0" normalizeH="0" baseline="30000" noProof="0" dirty="0">
                <a:ln>
                  <a:noFill/>
                </a:ln>
                <a:solidFill>
                  <a:prstClr val="black"/>
                </a:solidFill>
                <a:effectLst/>
                <a:uLnTx/>
                <a:uFillTx/>
                <a:latin typeface="Calibri"/>
                <a:ea typeface="+mn-ea"/>
                <a:cs typeface="+mn-cs"/>
              </a:rPr>
              <a:t>st</a:t>
            </a:r>
            <a:r>
              <a:rPr kumimoji="0" lang="en-NZ" sz="1500" b="0" i="0" u="none" strike="noStrike" kern="1200" cap="none" spc="0" normalizeH="0" baseline="0" noProof="0" dirty="0">
                <a:ln>
                  <a:noFill/>
                </a:ln>
                <a:solidFill>
                  <a:prstClr val="black"/>
                </a:solidFill>
                <a:effectLst/>
                <a:uLnTx/>
                <a:uFillTx/>
                <a:latin typeface="Calibri"/>
                <a:ea typeface="+mn-ea"/>
                <a:cs typeface="+mn-cs"/>
              </a:rPr>
              <a:t> Wife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prstClr val="black"/>
                </a:solidFill>
                <a:effectLst/>
                <a:uLnTx/>
                <a:uFillTx/>
                <a:latin typeface="Calibri"/>
                <a:ea typeface="+mn-ea"/>
                <a:cs typeface="+mn-cs"/>
              </a:rPr>
              <a:t>William George Braund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prstClr val="black"/>
                </a:solidFill>
                <a:effectLst/>
                <a:uLnTx/>
                <a:uFillTx/>
                <a:latin typeface="Calibri"/>
                <a:ea typeface="+mn-ea"/>
                <a:cs typeface="+mn-cs"/>
              </a:rPr>
              <a:t>Buried: Karori Cemetery, Wellington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prstClr val="black"/>
                </a:solidFill>
                <a:effectLst/>
                <a:uLnTx/>
                <a:uFillTx/>
                <a:latin typeface="Calibri"/>
                <a:ea typeface="+mn-ea"/>
                <a:cs typeface="+mn-cs"/>
              </a:rPr>
              <a:t>On the Centenary of her death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prstClr val="black"/>
                </a:solidFill>
                <a:effectLst/>
                <a:uLnTx/>
                <a:uFillTx/>
                <a:latin typeface="Calibri"/>
                <a:ea typeface="+mn-ea"/>
                <a:cs typeface="+mn-cs"/>
              </a:rPr>
              <a:t>2 November 2008</a:t>
            </a:r>
          </a:p>
        </p:txBody>
      </p:sp>
    </p:spTree>
    <p:extLst>
      <p:ext uri="{BB962C8B-B14F-4D97-AF65-F5344CB8AC3E}">
        <p14:creationId xmlns:p14="http://schemas.microsoft.com/office/powerpoint/2010/main" val="2778783078"/>
      </p:ext>
    </p:extLst>
  </p:cSld>
  <p:clrMapOvr>
    <a:masterClrMapping/>
  </p:clrMapOvr>
  <p:transition advClick="0" advTm="8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906 Christchurch Panorama&#10;&#10;Photographed from the southern tower of the New Zealand Exhibition building is this easterly 1906 panorama of Christcurch. Restored from three photographs, across the foreground is Park Terrace. &#10;&#10;1. The house to the extrem"/>
          <p:cNvPicPr>
            <a:picLocks noChangeAspect="1" noChangeArrowheads="1"/>
          </p:cNvPicPr>
          <p:nvPr/>
        </p:nvPicPr>
        <p:blipFill>
          <a:blip r:embed="rId2"/>
          <a:srcRect/>
          <a:stretch>
            <a:fillRect/>
          </a:stretch>
        </p:blipFill>
        <p:spPr bwMode="auto">
          <a:xfrm>
            <a:off x="1285852" y="428604"/>
            <a:ext cx="6429420" cy="3330306"/>
          </a:xfrm>
          <a:prstGeom prst="rect">
            <a:avLst/>
          </a:prstGeom>
          <a:noFill/>
        </p:spPr>
      </p:pic>
      <p:sp>
        <p:nvSpPr>
          <p:cNvPr id="16387" name="Rectangle 3"/>
          <p:cNvSpPr>
            <a:spLocks noChangeArrowheads="1"/>
          </p:cNvSpPr>
          <p:nvPr/>
        </p:nvSpPr>
        <p:spPr bwMode="auto">
          <a:xfrm>
            <a:off x="642910" y="3786190"/>
            <a:ext cx="7786742"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NZ" sz="1400" b="0" i="0" u="none" strike="noStrike" kern="1200" cap="none" spc="0" normalizeH="0" baseline="0" noProof="0" dirty="0">
                <a:ln>
                  <a:noFill/>
                </a:ln>
                <a:solidFill>
                  <a:srgbClr val="0D0600"/>
                </a:solidFill>
                <a:effectLst/>
                <a:uLnTx/>
                <a:uFillTx/>
                <a:latin typeface="Arial" pitchFamily="34" charset="0"/>
                <a:ea typeface="Times New Roman" pitchFamily="18" charset="0"/>
                <a:cs typeface="Arial" pitchFamily="34" charset="0"/>
              </a:rPr>
              <a:t>The house to the extreme Left was constructed by </a:t>
            </a:r>
            <a:r>
              <a:rPr kumimoji="0" lang="en-NZ" sz="1400" b="1" i="0" u="none" strike="noStrike" kern="1200" cap="none" spc="0" normalizeH="0" baseline="0" noProof="0" dirty="0">
                <a:ln>
                  <a:noFill/>
                </a:ln>
                <a:solidFill>
                  <a:srgbClr val="0D0600"/>
                </a:solidFill>
                <a:effectLst/>
                <a:uLnTx/>
                <a:uFillTx/>
                <a:latin typeface="Arial" pitchFamily="34" charset="0"/>
                <a:ea typeface="Times New Roman" pitchFamily="18" charset="0"/>
                <a:cs typeface="Arial" pitchFamily="34" charset="0"/>
              </a:rPr>
              <a:t>George Braund Woodman</a:t>
            </a:r>
            <a:r>
              <a:rPr kumimoji="0" lang="en-NZ" sz="1400" b="0" i="0" u="none" strike="noStrike" kern="1200" cap="none" spc="0" normalizeH="0" baseline="0" noProof="0" dirty="0">
                <a:ln>
                  <a:noFill/>
                </a:ln>
                <a:solidFill>
                  <a:srgbClr val="0D0600"/>
                </a:solidFill>
                <a:effectLst/>
                <a:uLnTx/>
                <a:uFillTx/>
                <a:latin typeface="Arial" pitchFamily="34" charset="0"/>
                <a:ea typeface="Times New Roman" pitchFamily="18" charset="0"/>
                <a:cs typeface="Arial" pitchFamily="34" charset="0"/>
              </a:rPr>
              <a:t> in 1858. Originally a carpenter, Woodman (1826-1890) became a partner in the road contracting enterprise of Woodman &amp; Wright, using much of the profit to make pastoral investments in the Ellesmere district. </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NZ"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sz="1400" b="0" i="0" u="none" strike="noStrike" kern="1200" cap="none" spc="0" normalizeH="0" baseline="0" noProof="0" dirty="0">
                <a:ln>
                  <a:noFill/>
                </a:ln>
                <a:solidFill>
                  <a:srgbClr val="0D0600"/>
                </a:solidFill>
                <a:effectLst/>
                <a:uLnTx/>
                <a:uFillTx/>
                <a:latin typeface="Arial" pitchFamily="34" charset="0"/>
                <a:ea typeface="Times New Roman" pitchFamily="18" charset="0"/>
                <a:cs typeface="Arial" pitchFamily="34" charset="0"/>
              </a:rPr>
              <a:t>Woodman was also the first Publican of the Devonshire Arms Hotel, original home of Latimer Square's Christchurch Club. Dating from 1852, the Devonshire Arms on the south-east corner of Durham and Peterborough Streets was rebuilt in 1876 as Barrett's Family Hotel to the design of the renowned William Barnett Armson. Subsequently renamed the Gladstone Hotel, it was one of the city</a:t>
            </a:r>
            <a:r>
              <a:rPr kumimoji="0" lang="en-NZ" sz="1400" b="0" i="0" u="none" strike="noStrike" kern="1200" cap="none" spc="0" normalizeH="0" baseline="0" noProof="0" dirty="0">
                <a:ln>
                  <a:noFill/>
                </a:ln>
                <a:solidFill>
                  <a:srgbClr val="0D0600"/>
                </a:solidFill>
                <a:effectLst/>
                <a:uLnTx/>
                <a:uFillTx/>
                <a:latin typeface="Calibri"/>
                <a:ea typeface="Times New Roman" pitchFamily="18" charset="0"/>
                <a:cs typeface="Arial" pitchFamily="34" charset="0"/>
              </a:rPr>
              <a:t>’</a:t>
            </a:r>
            <a:r>
              <a:rPr kumimoji="0" lang="en-NZ" sz="1400" b="0" i="0" u="none" strike="noStrike" kern="1200" cap="none" spc="0" normalizeH="0" baseline="0" noProof="0" dirty="0">
                <a:ln>
                  <a:noFill/>
                </a:ln>
                <a:solidFill>
                  <a:srgbClr val="0D0600"/>
                </a:solidFill>
                <a:effectLst/>
                <a:uLnTx/>
                <a:uFillTx/>
                <a:latin typeface="Arial" pitchFamily="34" charset="0"/>
                <a:ea typeface="Times New Roman" pitchFamily="18" charset="0"/>
                <a:cs typeface="Arial" pitchFamily="34" charset="0"/>
              </a:rPr>
              <a:t>s oldest hostelries, being demolished in 2005 to make way for an office building. Parts of the 1876 structure have been incorporated in the new building.</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Down Arrow 4"/>
          <p:cNvSpPr/>
          <p:nvPr/>
        </p:nvSpPr>
        <p:spPr>
          <a:xfrm rot="20257712">
            <a:off x="869166" y="1176623"/>
            <a:ext cx="428628" cy="1273676"/>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6601719"/>
      </p:ext>
    </p:extLst>
  </p:cSld>
  <p:clrMapOvr>
    <a:masterClrMapping/>
  </p:clrMapOvr>
  <p:transition advClick="0" advTm="8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32704-FFE9-4884-BB5B-D246DBD2BB5A}"/>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6"/>
                    </a14:imgEffect>
                    <a14:imgEffect>
                      <a14:colorTemperature colorTemp="1500"/>
                    </a14:imgEffect>
                    <a14:imgEffect>
                      <a14:saturation sat="0"/>
                    </a14:imgEffect>
                  </a14:imgLayer>
                </a14:imgProps>
              </a:ext>
            </a:extLst>
          </a:blip>
          <a:stretch>
            <a:fillRect/>
          </a:stretch>
        </p:blipFill>
        <p:spPr>
          <a:xfrm>
            <a:off x="1967472" y="460333"/>
            <a:ext cx="5209055" cy="5937334"/>
          </a:xfrm>
          <a:prstGeom prst="rect">
            <a:avLst/>
          </a:prstGeom>
          <a:blipFill>
            <a:blip r:embed="rId4"/>
            <a:tile tx="0" ty="0" sx="100000" sy="100000" flip="none" algn="tl"/>
          </a:blipFill>
        </p:spPr>
      </p:pic>
      <p:sp>
        <p:nvSpPr>
          <p:cNvPr id="4" name="TextBox 3"/>
          <p:cNvSpPr txBox="1"/>
          <p:nvPr/>
        </p:nvSpPr>
        <p:spPr>
          <a:xfrm>
            <a:off x="2231739" y="2204864"/>
            <a:ext cx="468052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5000" b="1" i="0" u="none" strike="noStrike" kern="1200" cap="none" spc="0" normalizeH="0" baseline="0" noProof="0" dirty="0">
                <a:ln>
                  <a:noFill/>
                </a:ln>
                <a:solidFill>
                  <a:prstClr val="black"/>
                </a:solidFill>
                <a:effectLst/>
                <a:uLnTx/>
                <a:uFillTx/>
                <a:latin typeface="Calibri"/>
                <a:ea typeface="+mn-ea"/>
                <a:cs typeface="+mn-cs"/>
              </a:rPr>
              <a:t>Mystery Braunds</a:t>
            </a:r>
          </a:p>
        </p:txBody>
      </p:sp>
    </p:spTree>
    <p:extLst>
      <p:ext uri="{BB962C8B-B14F-4D97-AF65-F5344CB8AC3E}">
        <p14:creationId xmlns:p14="http://schemas.microsoft.com/office/powerpoint/2010/main" val="2192313742"/>
      </p:ext>
    </p:extLst>
  </p:cSld>
  <p:clrMapOvr>
    <a:masterClrMapping/>
  </p:clrMapOvr>
  <p:transition advClick="0" advTm="8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Liz\Pictures\Braund Photos\William Braund (Waikato)\P1000441.JPG"/>
          <p:cNvPicPr>
            <a:picLocks noChangeAspect="1" noChangeArrowheads="1"/>
          </p:cNvPicPr>
          <p:nvPr/>
        </p:nvPicPr>
        <p:blipFill>
          <a:blip r:embed="rId2" cstate="print"/>
          <a:srcRect/>
          <a:stretch>
            <a:fillRect/>
          </a:stretch>
        </p:blipFill>
        <p:spPr bwMode="auto">
          <a:xfrm>
            <a:off x="357158" y="3000372"/>
            <a:ext cx="3600000" cy="2029373"/>
          </a:xfrm>
          <a:prstGeom prst="rect">
            <a:avLst/>
          </a:prstGeom>
          <a:noFill/>
        </p:spPr>
      </p:pic>
      <p:pic>
        <p:nvPicPr>
          <p:cNvPr id="51203" name="Picture 3" descr="C:\Users\Liz\Pictures\Braund Photos\William Braund (Waikato)\P1000436.JPG"/>
          <p:cNvPicPr>
            <a:picLocks noChangeAspect="1" noChangeArrowheads="1"/>
          </p:cNvPicPr>
          <p:nvPr/>
        </p:nvPicPr>
        <p:blipFill>
          <a:blip r:embed="rId3" cstate="print"/>
          <a:srcRect/>
          <a:stretch>
            <a:fillRect/>
          </a:stretch>
        </p:blipFill>
        <p:spPr bwMode="auto">
          <a:xfrm>
            <a:off x="2214546" y="357166"/>
            <a:ext cx="5429288" cy="3000396"/>
          </a:xfrm>
          <a:prstGeom prst="rect">
            <a:avLst/>
          </a:prstGeom>
          <a:noFill/>
        </p:spPr>
      </p:pic>
      <p:pic>
        <p:nvPicPr>
          <p:cNvPr id="51204" name="Picture 4" descr="C:\Users\Liz\Pictures\Braund Photos\William Braund (Waikato)\P1000437.JPG"/>
          <p:cNvPicPr>
            <a:picLocks noChangeAspect="1" noChangeArrowheads="1"/>
          </p:cNvPicPr>
          <p:nvPr/>
        </p:nvPicPr>
        <p:blipFill>
          <a:blip r:embed="rId4" cstate="print"/>
          <a:srcRect t="14816" r="6666" b="8769"/>
          <a:stretch>
            <a:fillRect/>
          </a:stretch>
        </p:blipFill>
        <p:spPr bwMode="auto">
          <a:xfrm>
            <a:off x="6215074" y="2701012"/>
            <a:ext cx="2714644" cy="3942697"/>
          </a:xfrm>
          <a:prstGeom prst="rect">
            <a:avLst/>
          </a:prstGeom>
          <a:noFill/>
        </p:spPr>
      </p:pic>
      <p:sp>
        <p:nvSpPr>
          <p:cNvPr id="8" name="TextBox 7"/>
          <p:cNvSpPr txBox="1"/>
          <p:nvPr/>
        </p:nvSpPr>
        <p:spPr>
          <a:xfrm>
            <a:off x="1214414" y="5500702"/>
            <a:ext cx="4357718" cy="646331"/>
          </a:xfrm>
          <a:prstGeom prst="rect">
            <a:avLst/>
          </a:prstGeom>
          <a:noFill/>
        </p:spPr>
        <p:txBody>
          <a:bodyPr wrap="square" rtlCol="0">
            <a:spAutoFit/>
          </a:bodyPr>
          <a:lstStyle/>
          <a:p>
            <a:pPr algn="ctr"/>
            <a:r>
              <a:rPr lang="en-NZ" dirty="0"/>
              <a:t>No 422 – Private William Braund</a:t>
            </a:r>
          </a:p>
          <a:p>
            <a:pPr algn="ctr"/>
            <a:r>
              <a:rPr lang="en-NZ" dirty="0"/>
              <a:t>2</a:t>
            </a:r>
            <a:r>
              <a:rPr lang="en-NZ" baseline="30000" dirty="0"/>
              <a:t>nd</a:t>
            </a:r>
            <a:r>
              <a:rPr lang="en-NZ" dirty="0"/>
              <a:t> Regiment, Waikato Militia</a:t>
            </a:r>
          </a:p>
        </p:txBody>
      </p:sp>
    </p:spTree>
  </p:cSld>
  <p:clrMapOvr>
    <a:masterClrMapping/>
  </p:clrMapOvr>
  <p:transition advClick="0" advTm="8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 image"/>
          <p:cNvPicPr/>
          <p:nvPr/>
        </p:nvPicPr>
        <p:blipFill rotWithShape="1">
          <a:blip r:embed="rId2"/>
          <a:srcRect l="-6210" t="-1013" r="-1" b="67210"/>
          <a:stretch/>
        </p:blipFill>
        <p:spPr bwMode="auto">
          <a:xfrm>
            <a:off x="323528" y="832168"/>
            <a:ext cx="2668904" cy="2947926"/>
          </a:xfrm>
          <a:prstGeom prst="rect">
            <a:avLst/>
          </a:prstGeom>
          <a:noFill/>
          <a:ln w="9525">
            <a:noFill/>
            <a:miter lim="800000"/>
            <a:headEnd/>
            <a:tailEnd/>
          </a:ln>
        </p:spPr>
      </p:pic>
      <p:sp>
        <p:nvSpPr>
          <p:cNvPr id="4" name="TextBox 3"/>
          <p:cNvSpPr txBox="1"/>
          <p:nvPr/>
        </p:nvSpPr>
        <p:spPr>
          <a:xfrm>
            <a:off x="5508104" y="836712"/>
            <a:ext cx="228601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4000" b="1" i="0" u="none" strike="noStrike" kern="1200" cap="none" spc="0" normalizeH="0" baseline="0" noProof="0" dirty="0">
                <a:ln>
                  <a:noFill/>
                </a:ln>
                <a:solidFill>
                  <a:prstClr val="black"/>
                </a:solidFill>
                <a:effectLst/>
                <a:uLnTx/>
                <a:uFillTx/>
                <a:latin typeface="Calibri"/>
                <a:ea typeface="+mn-ea"/>
                <a:cs typeface="+mn-cs"/>
              </a:rPr>
              <a:t>Caroline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NZ" sz="4000" b="1" dirty="0">
                <a:solidFill>
                  <a:prstClr val="black"/>
                </a:solidFill>
                <a:latin typeface="Calibri"/>
              </a:rPr>
              <a:t>Clarissa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4000" b="1" i="0" u="none" strike="noStrike" kern="1200" cap="none" spc="0" normalizeH="0" baseline="0" noProof="0" dirty="0">
                <a:ln>
                  <a:noFill/>
                </a:ln>
                <a:solidFill>
                  <a:prstClr val="black"/>
                </a:solidFill>
                <a:effectLst/>
                <a:uLnTx/>
                <a:uFillTx/>
                <a:latin typeface="Calibri"/>
                <a:ea typeface="+mn-ea"/>
                <a:cs typeface="+mn-cs"/>
              </a:rPr>
              <a:t>Braund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Resided in Blenheim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8A60956-0177-493F-91E7-DB5D8E71C423}"/>
              </a:ext>
            </a:extLst>
          </p:cNvPr>
          <p:cNvSpPr txBox="1"/>
          <p:nvPr/>
        </p:nvSpPr>
        <p:spPr>
          <a:xfrm>
            <a:off x="1223628" y="4149080"/>
            <a:ext cx="6696744" cy="2305439"/>
          </a:xfrm>
          <a:prstGeom prst="rect">
            <a:avLst/>
          </a:prstGeom>
          <a:noFill/>
          <a:ln>
            <a:solidFill>
              <a:schemeClr val="tx1"/>
            </a:solidFill>
          </a:ln>
        </p:spPr>
        <p:txBody>
          <a:bodyPr wrap="square" rtlCol="0">
            <a:spAutoFit/>
          </a:bodyPr>
          <a:lstStyle/>
          <a:p>
            <a:pPr algn="ctr">
              <a:lnSpc>
                <a:spcPct val="115000"/>
              </a:lnSpc>
              <a:spcAft>
                <a:spcPts val="0"/>
              </a:spcAft>
              <a:tabLst>
                <a:tab pos="539750" algn="l"/>
                <a:tab pos="5467350" algn="l"/>
              </a:tabLst>
            </a:pPr>
            <a:r>
              <a:rPr lang="en-NZ" sz="1400" dirty="0">
                <a:latin typeface="Tahoma" panose="020B0604030504040204" pitchFamily="34" charset="0"/>
                <a:ea typeface="Calibri" panose="020F0502020204030204" pitchFamily="34" charset="0"/>
                <a:cs typeface="Times New Roman" panose="02020603050405020304" pitchFamily="18" charset="0"/>
              </a:rPr>
              <a:t>1878 – What a year !!</a:t>
            </a:r>
          </a:p>
          <a:p>
            <a:pPr>
              <a:lnSpc>
                <a:spcPct val="115000"/>
              </a:lnSpc>
              <a:spcAft>
                <a:spcPts val="0"/>
              </a:spcAft>
              <a:tabLst>
                <a:tab pos="539750" algn="l"/>
                <a:tab pos="5467350" algn="l"/>
              </a:tabLst>
            </a:pPr>
            <a:endParaRPr lang="en-NZ" sz="1400" dirty="0">
              <a:latin typeface="Tahoma" panose="020B0604030504040204" pitchFamily="34" charset="0"/>
              <a:ea typeface="Calibri" panose="020F0502020204030204" pitchFamily="34" charset="0"/>
              <a:cs typeface="Times New Roman" panose="02020603050405020304" pitchFamily="18" charset="0"/>
            </a:endParaRPr>
          </a:p>
          <a:p>
            <a:pPr>
              <a:lnSpc>
                <a:spcPct val="115000"/>
              </a:lnSpc>
              <a:spcAft>
                <a:spcPts val="0"/>
              </a:spcAft>
              <a:tabLst>
                <a:tab pos="539750" algn="l"/>
                <a:tab pos="5467350" algn="l"/>
              </a:tabLst>
            </a:pPr>
            <a:r>
              <a:rPr lang="en-NZ" sz="1400" dirty="0">
                <a:latin typeface="Tahoma" panose="020B0604030504040204" pitchFamily="34" charset="0"/>
                <a:ea typeface="Calibri" panose="020F0502020204030204" pitchFamily="34" charset="0"/>
                <a:cs typeface="Times New Roman" panose="02020603050405020304" pitchFamily="18" charset="0"/>
              </a:rPr>
              <a:t>Advertising herself as a nurse	8 June</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539750" algn="l"/>
                <a:tab pos="5467350" algn="l"/>
              </a:tabLst>
            </a:pPr>
            <a:r>
              <a:rPr lang="en-NZ" sz="1400" dirty="0">
                <a:latin typeface="Tahoma" panose="020B0604030504040204" pitchFamily="34" charset="0"/>
                <a:ea typeface="Calibri" panose="020F0502020204030204" pitchFamily="34" charset="0"/>
                <a:cs typeface="Times New Roman" panose="02020603050405020304" pitchFamily="18" charset="0"/>
              </a:rPr>
              <a:t>Charged with non-payment of £5 by Mary Patrick, dressmaker	28 August</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539750" algn="l"/>
                <a:tab pos="5467350" algn="l"/>
              </a:tabLst>
            </a:pPr>
            <a:r>
              <a:rPr lang="en-NZ" sz="1400" dirty="0">
                <a:latin typeface="Tahoma" panose="020B0604030504040204" pitchFamily="34" charset="0"/>
                <a:ea typeface="Calibri" panose="020F0502020204030204" pitchFamily="34" charset="0"/>
                <a:cs typeface="Times New Roman" panose="02020603050405020304" pitchFamily="18" charset="0"/>
              </a:rPr>
              <a:t>Elizabeth Smith was charged with unlawfully assaulting Caroline	28 August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539750" algn="l"/>
                <a:tab pos="5467350" algn="l"/>
              </a:tabLst>
            </a:pPr>
            <a:endParaRPr lang="en-NZ" sz="14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tabLst>
                <a:tab pos="539750" algn="l"/>
                <a:tab pos="5467350" algn="l"/>
              </a:tabLst>
            </a:pPr>
            <a:r>
              <a:rPr lang="en-NZ" sz="14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Tried for ‘wilful and corrupt’ Perjury	2 September</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539750" algn="l"/>
                <a:tab pos="5467350" algn="l"/>
              </a:tabLst>
            </a:pPr>
            <a:r>
              <a:rPr lang="en-NZ" sz="14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Assault by iron bucket (alleged)	4 September</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539750" algn="l"/>
                <a:tab pos="5467350" algn="l"/>
              </a:tabLst>
            </a:pPr>
            <a:r>
              <a:rPr lang="en-NZ" sz="1400" dirty="0">
                <a:latin typeface="Tahoma" panose="020B0604030504040204" pitchFamily="34" charset="0"/>
                <a:ea typeface="Calibri" panose="020F0502020204030204" pitchFamily="34" charset="0"/>
                <a:cs typeface="Times New Roman" panose="02020603050405020304" pitchFamily="18" charset="0"/>
              </a:rPr>
              <a:t>Case heard in Supreme Court for Perjury	10 December</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0962812"/>
      </p:ext>
    </p:extLst>
  </p:cSld>
  <p:clrMapOvr>
    <a:masterClrMapping/>
  </p:clrMapOvr>
  <p:transition advClick="0" advTm="8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1340768"/>
            <a:ext cx="8064896" cy="509370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3584575" algn="l"/>
              </a:tabLst>
              <a:defRPr/>
            </a:pPr>
            <a:r>
              <a:rPr kumimoji="0" lang="en-NZ" sz="2500" i="0" u="none" strike="noStrike" kern="1200" cap="none" spc="0" normalizeH="0" baseline="0" noProof="0" dirty="0">
                <a:ln>
                  <a:noFill/>
                </a:ln>
                <a:solidFill>
                  <a:prstClr val="black"/>
                </a:solidFill>
                <a:effectLst/>
                <a:uLnTx/>
                <a:uFillTx/>
                <a:latin typeface="Calibri"/>
                <a:ea typeface="+mn-ea"/>
                <a:cs typeface="+mn-cs"/>
              </a:rPr>
              <a:t>James Arthur Braund 	- drowned Aged 17</a:t>
            </a:r>
          </a:p>
          <a:p>
            <a:pPr marL="0" marR="0" lvl="0" indent="0" defTabSz="914400" rtl="0" eaLnBrk="1" fontAlgn="auto" latinLnBrk="0" hangingPunct="1">
              <a:lnSpc>
                <a:spcPct val="100000"/>
              </a:lnSpc>
              <a:spcBef>
                <a:spcPts val="0"/>
              </a:spcBef>
              <a:spcAft>
                <a:spcPts val="0"/>
              </a:spcAft>
              <a:buClrTx/>
              <a:buSzTx/>
              <a:buFontTx/>
              <a:buNone/>
              <a:tabLst>
                <a:tab pos="3584575" algn="l"/>
              </a:tabLst>
              <a:defRPr/>
            </a:pPr>
            <a:r>
              <a:rPr lang="en-NZ" sz="2500" dirty="0">
                <a:solidFill>
                  <a:prstClr val="black"/>
                </a:solidFill>
                <a:latin typeface="Calibri"/>
              </a:rPr>
              <a:t>William Braund	- in the boat with </a:t>
            </a:r>
          </a:p>
          <a:p>
            <a:pPr marL="0" marR="0" lvl="0" indent="0" defTabSz="914400" rtl="0" eaLnBrk="1" fontAlgn="auto" latinLnBrk="0" hangingPunct="1">
              <a:lnSpc>
                <a:spcPct val="100000"/>
              </a:lnSpc>
              <a:spcBef>
                <a:spcPts val="0"/>
              </a:spcBef>
              <a:spcAft>
                <a:spcPts val="0"/>
              </a:spcAft>
              <a:buClrTx/>
              <a:buSzTx/>
              <a:buFontTx/>
              <a:buNone/>
              <a:tabLst>
                <a:tab pos="3584575" algn="l"/>
                <a:tab pos="3767138" algn="l"/>
              </a:tabLst>
              <a:defRPr/>
            </a:pPr>
            <a:r>
              <a:rPr lang="en-NZ" sz="2500" dirty="0">
                <a:solidFill>
                  <a:prstClr val="black"/>
                </a:solidFill>
                <a:latin typeface="Calibri"/>
              </a:rPr>
              <a:t>		James Arthur Braund</a:t>
            </a:r>
            <a:endParaRPr kumimoji="0" lang="en-NZ" sz="250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tab pos="3584575" algn="l"/>
              </a:tabLst>
              <a:defRPr/>
            </a:pPr>
            <a:r>
              <a:rPr kumimoji="0" lang="en-NZ" sz="2500" i="0" u="none" strike="noStrike" kern="1200" cap="none" spc="0" normalizeH="0" baseline="0" noProof="0" dirty="0">
                <a:ln>
                  <a:noFill/>
                </a:ln>
                <a:solidFill>
                  <a:prstClr val="black"/>
                </a:solidFill>
                <a:effectLst/>
                <a:uLnTx/>
                <a:uFillTx/>
                <a:latin typeface="Calibri"/>
                <a:ea typeface="+mn-ea"/>
                <a:cs typeface="+mn-cs"/>
              </a:rPr>
              <a:t>William Braund 	- drowned Manukau Harbour</a:t>
            </a:r>
          </a:p>
          <a:p>
            <a:pPr marL="0" marR="0" lvl="0" indent="0" defTabSz="914400" rtl="0" eaLnBrk="1" fontAlgn="auto" latinLnBrk="0" hangingPunct="1">
              <a:lnSpc>
                <a:spcPct val="100000"/>
              </a:lnSpc>
              <a:spcBef>
                <a:spcPts val="0"/>
              </a:spcBef>
              <a:spcAft>
                <a:spcPts val="0"/>
              </a:spcAft>
              <a:buClrTx/>
              <a:buSzTx/>
              <a:buFontTx/>
              <a:buNone/>
              <a:tabLst>
                <a:tab pos="3584575" algn="l"/>
              </a:tabLst>
              <a:defRPr/>
            </a:pPr>
            <a:r>
              <a:rPr lang="en-NZ" sz="2500" dirty="0">
                <a:solidFill>
                  <a:prstClr val="black"/>
                </a:solidFill>
                <a:latin typeface="Calibri"/>
              </a:rPr>
              <a:t>William Braund	- member of the Waikato Militia</a:t>
            </a:r>
            <a:endParaRPr kumimoji="0" lang="en-NZ" sz="2500" i="0" u="none" strike="noStrike" kern="1200" cap="none" spc="0" normalizeH="0" baseline="0" noProof="0" dirty="0">
              <a:ln>
                <a:noFill/>
              </a:ln>
              <a:solidFill>
                <a:prstClr val="black"/>
              </a:solidFill>
              <a:effectLst/>
              <a:uLnTx/>
              <a:uFillTx/>
              <a:latin typeface="Calibri"/>
              <a:ea typeface="+mn-ea"/>
              <a:cs typeface="+mn-cs"/>
            </a:endParaRPr>
          </a:p>
          <a:p>
            <a:pPr marL="3584575" marR="0" lvl="0" indent="-3584575" defTabSz="914400" rtl="0" eaLnBrk="1" fontAlgn="auto" latinLnBrk="0" hangingPunct="1">
              <a:lnSpc>
                <a:spcPct val="100000"/>
              </a:lnSpc>
              <a:spcBef>
                <a:spcPts val="0"/>
              </a:spcBef>
              <a:spcAft>
                <a:spcPts val="0"/>
              </a:spcAft>
              <a:buClrTx/>
              <a:buSzTx/>
              <a:buFontTx/>
              <a:buNone/>
              <a:tabLst>
                <a:tab pos="3859213" algn="l"/>
              </a:tabLst>
              <a:defRPr/>
            </a:pPr>
            <a:r>
              <a:rPr lang="en-NZ" sz="2500" dirty="0">
                <a:solidFill>
                  <a:prstClr val="black"/>
                </a:solidFill>
                <a:latin typeface="Calibri"/>
              </a:rPr>
              <a:t>William Henry Braund	- died Christchurch – </a:t>
            </a:r>
          </a:p>
          <a:p>
            <a:pPr marL="3584575" marR="0" lvl="0" indent="-3584575" defTabSz="914400" rtl="0" eaLnBrk="1" fontAlgn="auto" latinLnBrk="0" hangingPunct="1">
              <a:lnSpc>
                <a:spcPct val="100000"/>
              </a:lnSpc>
              <a:spcBef>
                <a:spcPts val="0"/>
              </a:spcBef>
              <a:spcAft>
                <a:spcPts val="0"/>
              </a:spcAft>
              <a:buClrTx/>
              <a:buSzTx/>
              <a:buFontTx/>
              <a:buNone/>
              <a:tabLst>
                <a:tab pos="3767138" algn="l"/>
              </a:tabLst>
              <a:defRPr/>
            </a:pPr>
            <a:r>
              <a:rPr lang="en-NZ" sz="2500" dirty="0">
                <a:solidFill>
                  <a:prstClr val="black"/>
                </a:solidFill>
                <a:latin typeface="Calibri"/>
              </a:rPr>
              <a:t>		Armagh Street Men’s shelter</a:t>
            </a:r>
          </a:p>
          <a:p>
            <a:pPr lvl="0">
              <a:tabLst>
                <a:tab pos="3584575" algn="l"/>
              </a:tabLst>
              <a:defRPr/>
            </a:pPr>
            <a:r>
              <a:rPr lang="en-NZ" sz="2500" dirty="0">
                <a:solidFill>
                  <a:prstClr val="black"/>
                </a:solidFill>
              </a:rPr>
              <a:t>Caroline Braund 	- Blenheim court cases</a:t>
            </a:r>
            <a:endParaRPr lang="en-NZ" sz="2500" dirty="0">
              <a:solidFill>
                <a:prstClr val="black"/>
              </a:solidFill>
              <a:latin typeface="Calibri"/>
            </a:endParaRPr>
          </a:p>
          <a:p>
            <a:pPr marL="3767138" marR="0" lvl="0" indent="-3767138" defTabSz="914400" rtl="0" eaLnBrk="1" fontAlgn="auto" latinLnBrk="0" hangingPunct="1">
              <a:lnSpc>
                <a:spcPct val="100000"/>
              </a:lnSpc>
              <a:spcBef>
                <a:spcPts val="0"/>
              </a:spcBef>
              <a:spcAft>
                <a:spcPts val="0"/>
              </a:spcAft>
              <a:buClrTx/>
              <a:buSzTx/>
              <a:buFontTx/>
              <a:buNone/>
              <a:tabLst>
                <a:tab pos="3584575" algn="l"/>
                <a:tab pos="3859213" algn="l"/>
              </a:tabLst>
              <a:defRPr/>
            </a:pPr>
            <a:r>
              <a:rPr lang="en-NZ" sz="2500" dirty="0">
                <a:solidFill>
                  <a:prstClr val="black"/>
                </a:solidFill>
                <a:latin typeface="Calibri"/>
              </a:rPr>
              <a:t>J M Braund	- purchased land in the Waikato 1848</a:t>
            </a:r>
          </a:p>
          <a:p>
            <a:pPr marL="3767138" marR="0" lvl="0" indent="-3767138" defTabSz="914400" rtl="0" eaLnBrk="1" fontAlgn="auto" latinLnBrk="0" hangingPunct="1">
              <a:lnSpc>
                <a:spcPct val="100000"/>
              </a:lnSpc>
              <a:spcBef>
                <a:spcPts val="0"/>
              </a:spcBef>
              <a:spcAft>
                <a:spcPts val="0"/>
              </a:spcAft>
              <a:buClrTx/>
              <a:buSzTx/>
              <a:buFontTx/>
              <a:buNone/>
              <a:tabLst>
                <a:tab pos="3584575" algn="l"/>
                <a:tab pos="3859213" algn="l"/>
              </a:tabLst>
              <a:defRPr/>
            </a:pPr>
            <a:r>
              <a:rPr lang="en-NZ" sz="2500" dirty="0">
                <a:solidFill>
                  <a:prstClr val="black"/>
                </a:solidFill>
                <a:latin typeface="Calibri"/>
              </a:rPr>
              <a:t>Maurice Braund Catford	- emigrated to Wellington</a:t>
            </a:r>
          </a:p>
          <a:p>
            <a:pPr marL="3767138" marR="0" lvl="0" indent="-3767138" defTabSz="914400" rtl="0" eaLnBrk="1" fontAlgn="auto" latinLnBrk="0" hangingPunct="1">
              <a:lnSpc>
                <a:spcPct val="100000"/>
              </a:lnSpc>
              <a:spcBef>
                <a:spcPts val="0"/>
              </a:spcBef>
              <a:spcAft>
                <a:spcPts val="0"/>
              </a:spcAft>
              <a:buClrTx/>
              <a:buSzTx/>
              <a:buFontTx/>
              <a:buNone/>
              <a:tabLst>
                <a:tab pos="3584575" algn="l"/>
                <a:tab pos="3859213" algn="l"/>
              </a:tabLst>
              <a:defRPr/>
            </a:pPr>
            <a:r>
              <a:rPr lang="en-NZ" sz="2500" dirty="0">
                <a:solidFill>
                  <a:prstClr val="black"/>
                </a:solidFill>
                <a:latin typeface="Calibri"/>
              </a:rPr>
              <a:t>Brawn Family	- Auckland</a:t>
            </a:r>
          </a:p>
          <a:p>
            <a:pPr marL="3584575" marR="0" lvl="0" indent="-3584575" defTabSz="914400" rtl="0" eaLnBrk="1" fontAlgn="auto" latinLnBrk="0" hangingPunct="1">
              <a:lnSpc>
                <a:spcPct val="100000"/>
              </a:lnSpc>
              <a:spcBef>
                <a:spcPts val="0"/>
              </a:spcBef>
              <a:spcAft>
                <a:spcPts val="0"/>
              </a:spcAft>
              <a:buClrTx/>
              <a:buSzTx/>
              <a:buFontTx/>
              <a:buNone/>
              <a:tabLst>
                <a:tab pos="3859213" algn="l"/>
              </a:tabLst>
              <a:defRPr/>
            </a:pPr>
            <a:endParaRPr kumimoji="0" lang="en-NZ" sz="250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4908DB-FFB9-415B-B985-4CF2595818EF}"/>
              </a:ext>
            </a:extLst>
          </p:cNvPr>
          <p:cNvSpPr txBox="1"/>
          <p:nvPr/>
        </p:nvSpPr>
        <p:spPr>
          <a:xfrm>
            <a:off x="899592" y="548680"/>
            <a:ext cx="6912768" cy="369332"/>
          </a:xfrm>
          <a:prstGeom prst="rect">
            <a:avLst/>
          </a:prstGeom>
          <a:noFill/>
        </p:spPr>
        <p:txBody>
          <a:bodyPr wrap="square" rtlCol="0">
            <a:spAutoFit/>
          </a:bodyPr>
          <a:lstStyle/>
          <a:p>
            <a:r>
              <a:rPr lang="en-NZ" dirty="0"/>
              <a:t>Who do they belong to…</a:t>
            </a:r>
          </a:p>
        </p:txBody>
      </p:sp>
    </p:spTree>
    <p:extLst>
      <p:ext uri="{BB962C8B-B14F-4D97-AF65-F5344CB8AC3E}">
        <p14:creationId xmlns:p14="http://schemas.microsoft.com/office/powerpoint/2010/main" val="753476025"/>
      </p:ext>
    </p:extLst>
  </p:cSld>
  <p:clrMapOvr>
    <a:masterClrMapping/>
  </p:clrMapOvr>
  <p:transition advClick="0" advTm="8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Liz\Pictures\n728421273_494.jpg"/>
          <p:cNvPicPr>
            <a:picLocks noChangeAspect="1" noChangeArrowheads="1"/>
          </p:cNvPicPr>
          <p:nvPr/>
        </p:nvPicPr>
        <p:blipFill>
          <a:blip r:embed="rId2"/>
          <a:srcRect/>
          <a:stretch>
            <a:fillRect/>
          </a:stretch>
        </p:blipFill>
        <p:spPr bwMode="auto">
          <a:xfrm>
            <a:off x="785786" y="2071678"/>
            <a:ext cx="1905000" cy="3176590"/>
          </a:xfrm>
          <a:prstGeom prst="rect">
            <a:avLst/>
          </a:prstGeom>
          <a:noFill/>
        </p:spPr>
      </p:pic>
      <p:pic>
        <p:nvPicPr>
          <p:cNvPr id="9219" name="Picture 3" descr="C:\Users\Liz\Pictures\n724250181_8896.jpg"/>
          <p:cNvPicPr>
            <a:picLocks noChangeAspect="1" noChangeArrowheads="1"/>
          </p:cNvPicPr>
          <p:nvPr/>
        </p:nvPicPr>
        <p:blipFill>
          <a:blip r:embed="rId3"/>
          <a:srcRect/>
          <a:stretch>
            <a:fillRect/>
          </a:stretch>
        </p:blipFill>
        <p:spPr bwMode="auto">
          <a:xfrm>
            <a:off x="6292992" y="2071678"/>
            <a:ext cx="2327147" cy="3143273"/>
          </a:xfrm>
          <a:prstGeom prst="rect">
            <a:avLst/>
          </a:prstGeom>
          <a:noFill/>
        </p:spPr>
      </p:pic>
      <p:pic>
        <p:nvPicPr>
          <p:cNvPr id="9220" name="Picture 4" descr="C:\Users\Liz\Pictures\n1268929672_1358.jpg"/>
          <p:cNvPicPr>
            <a:picLocks noChangeAspect="1" noChangeArrowheads="1"/>
          </p:cNvPicPr>
          <p:nvPr/>
        </p:nvPicPr>
        <p:blipFill>
          <a:blip r:embed="rId4"/>
          <a:srcRect/>
          <a:stretch>
            <a:fillRect/>
          </a:stretch>
        </p:blipFill>
        <p:spPr bwMode="auto">
          <a:xfrm>
            <a:off x="3500430" y="2357430"/>
            <a:ext cx="1857388" cy="2857520"/>
          </a:xfrm>
          <a:prstGeom prst="rect">
            <a:avLst/>
          </a:prstGeom>
          <a:noFill/>
        </p:spPr>
      </p:pic>
      <p:sp>
        <p:nvSpPr>
          <p:cNvPr id="7" name="TextBox 6"/>
          <p:cNvSpPr txBox="1"/>
          <p:nvPr/>
        </p:nvSpPr>
        <p:spPr>
          <a:xfrm>
            <a:off x="857224" y="5643578"/>
            <a:ext cx="1785950" cy="369332"/>
          </a:xfrm>
          <a:prstGeom prst="rect">
            <a:avLst/>
          </a:prstGeom>
          <a:noFill/>
        </p:spPr>
        <p:txBody>
          <a:bodyPr wrap="square" rtlCol="0">
            <a:spAutoFit/>
          </a:bodyPr>
          <a:lstStyle/>
          <a:p>
            <a:r>
              <a:rPr lang="en-NZ" dirty="0"/>
              <a:t>Michael Braund</a:t>
            </a:r>
          </a:p>
        </p:txBody>
      </p:sp>
      <p:sp>
        <p:nvSpPr>
          <p:cNvPr id="8" name="TextBox 7"/>
          <p:cNvSpPr txBox="1"/>
          <p:nvPr/>
        </p:nvSpPr>
        <p:spPr>
          <a:xfrm>
            <a:off x="3643306" y="5643578"/>
            <a:ext cx="1785950" cy="369332"/>
          </a:xfrm>
          <a:prstGeom prst="rect">
            <a:avLst/>
          </a:prstGeom>
          <a:noFill/>
        </p:spPr>
        <p:txBody>
          <a:bodyPr wrap="square" rtlCol="0">
            <a:spAutoFit/>
          </a:bodyPr>
          <a:lstStyle/>
          <a:p>
            <a:pPr algn="ctr"/>
            <a:r>
              <a:rPr lang="en-NZ" dirty="0"/>
              <a:t>Chris Braund</a:t>
            </a:r>
          </a:p>
        </p:txBody>
      </p:sp>
      <p:sp>
        <p:nvSpPr>
          <p:cNvPr id="9" name="TextBox 8"/>
          <p:cNvSpPr txBox="1"/>
          <p:nvPr/>
        </p:nvSpPr>
        <p:spPr>
          <a:xfrm>
            <a:off x="6500826" y="5572140"/>
            <a:ext cx="2000264" cy="369332"/>
          </a:xfrm>
          <a:prstGeom prst="rect">
            <a:avLst/>
          </a:prstGeom>
          <a:noFill/>
        </p:spPr>
        <p:txBody>
          <a:bodyPr wrap="square" rtlCol="0">
            <a:spAutoFit/>
          </a:bodyPr>
          <a:lstStyle/>
          <a:p>
            <a:pPr algn="ctr"/>
            <a:r>
              <a:rPr lang="en-NZ" dirty="0"/>
              <a:t>Janet Braund Few</a:t>
            </a:r>
          </a:p>
        </p:txBody>
      </p:sp>
      <p:sp>
        <p:nvSpPr>
          <p:cNvPr id="2" name="TextBox 1">
            <a:extLst>
              <a:ext uri="{FF2B5EF4-FFF2-40B4-BE49-F238E27FC236}">
                <a16:creationId xmlns:a16="http://schemas.microsoft.com/office/drawing/2014/main" id="{748D0066-A3E8-4F3A-A479-758E439DEB82}"/>
              </a:ext>
            </a:extLst>
          </p:cNvPr>
          <p:cNvSpPr txBox="1"/>
          <p:nvPr/>
        </p:nvSpPr>
        <p:spPr>
          <a:xfrm>
            <a:off x="2483768" y="731862"/>
            <a:ext cx="4824536" cy="369332"/>
          </a:xfrm>
          <a:prstGeom prst="rect">
            <a:avLst/>
          </a:prstGeom>
          <a:noFill/>
        </p:spPr>
        <p:txBody>
          <a:bodyPr wrap="square" rtlCol="0">
            <a:spAutoFit/>
          </a:bodyPr>
          <a:lstStyle/>
          <a:p>
            <a:r>
              <a:rPr lang="en-NZ" dirty="0"/>
              <a:t>Spotted entering and exiting New Zealand in 2009</a:t>
            </a:r>
          </a:p>
        </p:txBody>
      </p:sp>
    </p:spTree>
  </p:cSld>
  <p:clrMapOvr>
    <a:masterClrMapping/>
  </p:clrMapOvr>
  <p:transition advClick="0" advTm="8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5" name="Object 3"/>
          <p:cNvGraphicFramePr>
            <a:graphicFrameLocks noChangeAspect="1"/>
          </p:cNvGraphicFramePr>
          <p:nvPr>
            <p:extLst>
              <p:ext uri="{D42A27DB-BD31-4B8C-83A1-F6EECF244321}">
                <p14:modId xmlns:p14="http://schemas.microsoft.com/office/powerpoint/2010/main" val="3524808504"/>
              </p:ext>
            </p:extLst>
          </p:nvPr>
        </p:nvGraphicFramePr>
        <p:xfrm>
          <a:off x="2267744" y="-99392"/>
          <a:ext cx="5000660" cy="6858000"/>
        </p:xfrm>
        <a:graphic>
          <a:graphicData uri="http://schemas.openxmlformats.org/presentationml/2006/ole">
            <mc:AlternateContent xmlns:mc="http://schemas.openxmlformats.org/markup-compatibility/2006">
              <mc:Choice xmlns:v="urn:schemas-microsoft-com:vml" Requires="v">
                <p:oleObj name="Document" r:id="rId2" imgW="7122050" imgH="9869574" progId="Word.Document.8">
                  <p:embed/>
                </p:oleObj>
              </mc:Choice>
              <mc:Fallback>
                <p:oleObj name="Document" r:id="rId2" imgW="7122050" imgH="9869574" progId="Word.Document.8">
                  <p:embed/>
                  <p:pic>
                    <p:nvPicPr>
                      <p:cNvPr id="9011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99392"/>
                        <a:ext cx="50006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www.nzetc.org/etexts/Cyc01Cycl/Cyc01Cycl0560a(h280).jpg"/>
          <p:cNvPicPr>
            <a:picLocks noChangeAspect="1" noChangeArrowheads="1"/>
          </p:cNvPicPr>
          <p:nvPr/>
        </p:nvPicPr>
        <p:blipFill>
          <a:blip r:embed="rId2"/>
          <a:srcRect/>
          <a:stretch>
            <a:fillRect/>
          </a:stretch>
        </p:blipFill>
        <p:spPr bwMode="auto">
          <a:xfrm>
            <a:off x="2571736" y="1785926"/>
            <a:ext cx="4117890" cy="4286280"/>
          </a:xfrm>
          <a:prstGeom prst="rect">
            <a:avLst/>
          </a:prstGeom>
          <a:noFill/>
        </p:spPr>
      </p:pic>
      <p:sp>
        <p:nvSpPr>
          <p:cNvPr id="3" name="Title 2"/>
          <p:cNvSpPr txBox="1">
            <a:spLocks/>
          </p:cNvSpPr>
          <p:nvPr/>
        </p:nvSpPr>
        <p:spPr>
          <a:xfrm>
            <a:off x="500034" y="500042"/>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4400" b="0" i="0" u="none" strike="noStrike" kern="1200" cap="none" spc="0" normalizeH="0" baseline="0" noProof="0" dirty="0">
                <a:ln>
                  <a:noFill/>
                </a:ln>
                <a:solidFill>
                  <a:prstClr val="black"/>
                </a:solidFill>
                <a:effectLst/>
                <a:uLnTx/>
                <a:uFillTx/>
                <a:latin typeface="Calibri"/>
                <a:ea typeface="+mn-ea"/>
                <a:cs typeface="+mn-cs"/>
              </a:rPr>
              <a:t>Victor Braund, Wellington</a:t>
            </a:r>
          </a:p>
        </p:txBody>
      </p:sp>
    </p:spTree>
    <p:extLst>
      <p:ext uri="{BB962C8B-B14F-4D97-AF65-F5344CB8AC3E}">
        <p14:creationId xmlns:p14="http://schemas.microsoft.com/office/powerpoint/2010/main" val="1080482913"/>
      </p:ext>
    </p:extLst>
  </p:cSld>
  <p:clrMapOvr>
    <a:masterClrMapping/>
  </p:clrMapOvr>
  <p:transition advClick="0"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nzicacentenary.com/assets/our-stories/_resampled/ResizedImage400305-1903wellington-2.jpg"/>
          <p:cNvPicPr/>
          <p:nvPr/>
        </p:nvPicPr>
        <p:blipFill>
          <a:blip r:embed="rId2"/>
          <a:srcRect/>
          <a:stretch>
            <a:fillRect/>
          </a:stretch>
        </p:blipFill>
        <p:spPr bwMode="auto">
          <a:xfrm>
            <a:off x="785786" y="1428736"/>
            <a:ext cx="7858180" cy="5000660"/>
          </a:xfrm>
          <a:prstGeom prst="rect">
            <a:avLst/>
          </a:prstGeom>
          <a:noFill/>
          <a:ln w="9525">
            <a:noFill/>
            <a:miter lim="800000"/>
            <a:headEnd/>
            <a:tailEnd/>
          </a:ln>
        </p:spPr>
      </p:pic>
      <p:sp>
        <p:nvSpPr>
          <p:cNvPr id="5" name="Title 4"/>
          <p:cNvSpPr>
            <a:spLocks noGrp="1"/>
          </p:cNvSpPr>
          <p:nvPr>
            <p:ph type="title"/>
          </p:nvPr>
        </p:nvSpPr>
        <p:spPr/>
        <p:txBody>
          <a:bodyPr>
            <a:normAutofit/>
          </a:bodyPr>
          <a:lstStyle/>
          <a:p>
            <a:r>
              <a:rPr lang="en-NZ" dirty="0"/>
              <a:t>Offices in Grey Street</a:t>
            </a:r>
          </a:p>
        </p:txBody>
      </p:sp>
      <p:sp>
        <p:nvSpPr>
          <p:cNvPr id="6" name="Down Arrow 5"/>
          <p:cNvSpPr/>
          <p:nvPr/>
        </p:nvSpPr>
        <p:spPr>
          <a:xfrm rot="20125934">
            <a:off x="435321" y="3287739"/>
            <a:ext cx="632036" cy="857256"/>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58423175"/>
      </p:ext>
    </p:extLst>
  </p:cSld>
  <p:clrMapOvr>
    <a:masterClrMapping/>
  </p:clrMapOvr>
  <p:transition advClick="0"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Liz\Pictures\Braund Photos\Victor Braund Houses\P1000432.JPG"/>
          <p:cNvPicPr>
            <a:picLocks noChangeAspect="1" noChangeArrowheads="1"/>
          </p:cNvPicPr>
          <p:nvPr/>
        </p:nvPicPr>
        <p:blipFill>
          <a:blip r:embed="rId2" cstate="print"/>
          <a:srcRect/>
          <a:stretch>
            <a:fillRect/>
          </a:stretch>
        </p:blipFill>
        <p:spPr bwMode="auto">
          <a:xfrm>
            <a:off x="500034" y="214290"/>
            <a:ext cx="3714776" cy="6357982"/>
          </a:xfrm>
          <a:prstGeom prst="rect">
            <a:avLst/>
          </a:prstGeom>
          <a:noFill/>
        </p:spPr>
      </p:pic>
      <p:sp>
        <p:nvSpPr>
          <p:cNvPr id="3" name="TextBox 2"/>
          <p:cNvSpPr txBox="1"/>
          <p:nvPr/>
        </p:nvSpPr>
        <p:spPr>
          <a:xfrm>
            <a:off x="4429124" y="214290"/>
            <a:ext cx="442915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000" b="0" i="0" u="none" strike="noStrike" kern="1200" cap="none" spc="0" normalizeH="0" baseline="0" noProof="0" dirty="0">
                <a:ln>
                  <a:noFill/>
                </a:ln>
                <a:solidFill>
                  <a:prstClr val="black"/>
                </a:solidFill>
                <a:effectLst/>
                <a:uLnTx/>
                <a:uFillTx/>
                <a:latin typeface="Calibri"/>
                <a:ea typeface="+mn-ea"/>
                <a:cs typeface="+mn-cs"/>
              </a:rPr>
              <a:t>Grey Street location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3000" b="0" i="0" u="none" strike="noStrike" kern="1200" cap="none" spc="0" normalizeH="0" baseline="0" noProof="0" dirty="0">
                <a:ln>
                  <a:noFill/>
                </a:ln>
                <a:solidFill>
                  <a:prstClr val="black"/>
                </a:solidFill>
                <a:effectLst/>
                <a:uLnTx/>
                <a:uFillTx/>
                <a:latin typeface="Calibri"/>
                <a:ea typeface="+mn-ea"/>
                <a:cs typeface="+mn-cs"/>
              </a:rPr>
              <a:t>August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Site rebuilt in 1928 </a:t>
            </a:r>
          </a:p>
        </p:txBody>
      </p:sp>
      <p:pic>
        <p:nvPicPr>
          <p:cNvPr id="16387" name="Picture 3" descr="C:\Users\Liz\Pictures\Braund Photos\Victor Braund Houses\P1000433.JPG"/>
          <p:cNvPicPr>
            <a:picLocks noChangeAspect="1" noChangeArrowheads="1"/>
          </p:cNvPicPr>
          <p:nvPr/>
        </p:nvPicPr>
        <p:blipFill>
          <a:blip r:embed="rId3" cstate="print"/>
          <a:srcRect t="1783" b="12620"/>
          <a:stretch>
            <a:fillRect/>
          </a:stretch>
        </p:blipFill>
        <p:spPr bwMode="auto">
          <a:xfrm>
            <a:off x="5286380" y="2143116"/>
            <a:ext cx="2758307" cy="4214842"/>
          </a:xfrm>
          <a:prstGeom prst="rect">
            <a:avLst/>
          </a:prstGeom>
          <a:noFill/>
        </p:spPr>
      </p:pic>
    </p:spTree>
    <p:extLst>
      <p:ext uri="{BB962C8B-B14F-4D97-AF65-F5344CB8AC3E}">
        <p14:creationId xmlns:p14="http://schemas.microsoft.com/office/powerpoint/2010/main" val="2473716865"/>
      </p:ext>
    </p:extLst>
  </p:cSld>
  <p:clrMapOvr>
    <a:masterClrMapping/>
  </p:clrMapOvr>
  <p:transition advClick="0"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Liz\Pictures\Braund Photos\Victor Braund Houses\P1000424.JPG"/>
          <p:cNvPicPr>
            <a:picLocks noChangeAspect="1" noChangeArrowheads="1"/>
          </p:cNvPicPr>
          <p:nvPr/>
        </p:nvPicPr>
        <p:blipFill>
          <a:blip r:embed="rId2" cstate="print"/>
          <a:srcRect/>
          <a:stretch>
            <a:fillRect/>
          </a:stretch>
        </p:blipFill>
        <p:spPr bwMode="auto">
          <a:xfrm>
            <a:off x="1071538" y="214290"/>
            <a:ext cx="3259173" cy="5781600"/>
          </a:xfrm>
          <a:prstGeom prst="rect">
            <a:avLst/>
          </a:prstGeom>
          <a:noFill/>
        </p:spPr>
      </p:pic>
      <p:pic>
        <p:nvPicPr>
          <p:cNvPr id="17412" name="Picture 4" descr="C:\Users\Liz\Pictures\Braund Photos\Victor Braund Houses\P1000427.JPG"/>
          <p:cNvPicPr>
            <a:picLocks noChangeAspect="1" noChangeArrowheads="1"/>
          </p:cNvPicPr>
          <p:nvPr/>
        </p:nvPicPr>
        <p:blipFill>
          <a:blip r:embed="rId3" cstate="print"/>
          <a:srcRect/>
          <a:stretch>
            <a:fillRect/>
          </a:stretch>
        </p:blipFill>
        <p:spPr bwMode="auto">
          <a:xfrm>
            <a:off x="4572000" y="214290"/>
            <a:ext cx="3259173" cy="5781600"/>
          </a:xfrm>
          <a:prstGeom prst="rect">
            <a:avLst/>
          </a:prstGeom>
          <a:noFill/>
        </p:spPr>
      </p:pic>
      <p:sp>
        <p:nvSpPr>
          <p:cNvPr id="5" name="TextBox 4"/>
          <p:cNvSpPr txBox="1"/>
          <p:nvPr/>
        </p:nvSpPr>
        <p:spPr>
          <a:xfrm>
            <a:off x="1428728" y="6143644"/>
            <a:ext cx="6000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Victor’s Houses, Wellington – August 2009</a:t>
            </a:r>
          </a:p>
        </p:txBody>
      </p:sp>
    </p:spTree>
    <p:extLst>
      <p:ext uri="{BB962C8B-B14F-4D97-AF65-F5344CB8AC3E}">
        <p14:creationId xmlns:p14="http://schemas.microsoft.com/office/powerpoint/2010/main" val="1614240575"/>
      </p:ext>
    </p:extLst>
  </p:cSld>
  <p:clrMapOvr>
    <a:masterClrMapping/>
  </p:clrMapOvr>
  <p:transition advClick="0" advTm="8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1271</TotalTime>
  <Words>1720</Words>
  <Application>Microsoft Office PowerPoint</Application>
  <PresentationFormat>On-screen Show (4:3)</PresentationFormat>
  <Paragraphs>281</Paragraphs>
  <Slides>56</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4" baseType="lpstr">
      <vt:lpstr>Arial</vt:lpstr>
      <vt:lpstr>Calibri</vt:lpstr>
      <vt:lpstr>CG Times</vt:lpstr>
      <vt:lpstr>Georgia</vt:lpstr>
      <vt:lpstr>Tahoma</vt:lpstr>
      <vt:lpstr>Verdana</vt:lpstr>
      <vt:lpstr>Office Theme</vt:lpstr>
      <vt:lpstr>Document</vt:lpstr>
      <vt:lpstr>Braund Family + New Zealand</vt:lpstr>
      <vt:lpstr>PowerPoint Presentation</vt:lpstr>
      <vt:lpstr>NORTH ISLAND BRAUNDS  Wellington</vt:lpstr>
      <vt:lpstr>William George Braund</vt:lpstr>
      <vt:lpstr>PowerPoint Presentation</vt:lpstr>
      <vt:lpstr>PowerPoint Presentation</vt:lpstr>
      <vt:lpstr>Offices in Grey Street</vt:lpstr>
      <vt:lpstr>PowerPoint Presentation</vt:lpstr>
      <vt:lpstr>PowerPoint Presentation</vt:lpstr>
      <vt:lpstr>PowerPoint Presentation</vt:lpstr>
      <vt:lpstr>Leonard Albert Ponsonby Braund</vt:lpstr>
      <vt:lpstr>Auckland and North of Wellington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Albert ‘Alby’ Braund</vt:lpstr>
      <vt:lpstr>PowerPoint Presentation</vt:lpstr>
      <vt:lpstr>Emerald – sailed by Alby Braund</vt:lpstr>
      <vt:lpstr>Commodore, Akarana Yacht Club, Auckland  Alby Braund’s ‘Mavis B’ by Henry Winkelmann on the Waitemata Harbour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Jim Braund and his winning boat ‘Ronaki’  by Henry Winkelmann</vt:lpstr>
      <vt:lpstr>PowerPoint Presentation</vt:lpstr>
      <vt:lpstr>PowerPoint Presentation</vt:lpstr>
      <vt:lpstr>PowerPoint Presentation</vt:lpstr>
      <vt:lpstr>Joseph Norman Braund</vt:lpstr>
      <vt:lpstr>PowerPoint Presentation</vt:lpstr>
      <vt:lpstr>PowerPoint Presentation</vt:lpstr>
      <vt:lpstr>PowerPoint Presentation</vt:lpstr>
      <vt:lpstr>PowerPoint Presentation</vt:lpstr>
      <vt:lpstr>Mavis Braund</vt:lpstr>
      <vt:lpstr>PowerPoint Presentation</vt:lpstr>
      <vt:lpstr>PowerPoint Presentation</vt:lpstr>
      <vt:lpstr>PowerPoint Presentation</vt:lpstr>
      <vt:lpstr>PowerPoint Presentation</vt:lpstr>
      <vt:lpstr>SOUTH ISLAND BRAUNDS</vt:lpstr>
      <vt:lpstr>George Braund Woodman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Braunds in New Zealand</dc:title>
  <dc:creator>Elizabeth Steer</dc:creator>
  <cp:lastModifiedBy>Janet Few</cp:lastModifiedBy>
  <cp:revision>143</cp:revision>
  <dcterms:created xsi:type="dcterms:W3CDTF">2009-08-21T22:19:57Z</dcterms:created>
  <dcterms:modified xsi:type="dcterms:W3CDTF">2022-06-05T07:23:55Z</dcterms:modified>
</cp:coreProperties>
</file>